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610"/>
    <a:srgbClr val="EE1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214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088-3EF8-45E3-9543-4AF60AF8A9E7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D854-CAE8-4A05-8428-3E0B82129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0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088-3EF8-45E3-9543-4AF60AF8A9E7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D854-CAE8-4A05-8428-3E0B82129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5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088-3EF8-45E3-9543-4AF60AF8A9E7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D854-CAE8-4A05-8428-3E0B82129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088-3EF8-45E3-9543-4AF60AF8A9E7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D854-CAE8-4A05-8428-3E0B82129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6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088-3EF8-45E3-9543-4AF60AF8A9E7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D854-CAE8-4A05-8428-3E0B82129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5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088-3EF8-45E3-9543-4AF60AF8A9E7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D854-CAE8-4A05-8428-3E0B82129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3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088-3EF8-45E3-9543-4AF60AF8A9E7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D854-CAE8-4A05-8428-3E0B82129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9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088-3EF8-45E3-9543-4AF60AF8A9E7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D854-CAE8-4A05-8428-3E0B82129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088-3EF8-45E3-9543-4AF60AF8A9E7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D854-CAE8-4A05-8428-3E0B82129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6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088-3EF8-45E3-9543-4AF60AF8A9E7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D854-CAE8-4A05-8428-3E0B82129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088-3EF8-45E3-9543-4AF60AF8A9E7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D854-CAE8-4A05-8428-3E0B82129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C088-3EF8-45E3-9543-4AF60AF8A9E7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D854-CAE8-4A05-8428-3E0B82129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12954000" cy="7315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1594" y="5257800"/>
            <a:ext cx="227100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Sunrise blvd</a:t>
            </a:r>
          </a:p>
          <a:p>
            <a:r>
              <a:rPr lang="en-US" dirty="0"/>
              <a:t>would reflect this look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304800"/>
            <a:ext cx="5867400" cy="70865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09600" y="4114800"/>
            <a:ext cx="2590800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200400" y="4572000"/>
            <a:ext cx="2362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25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237906" y="498764"/>
            <a:ext cx="1761112" cy="1487550"/>
          </a:xfrm>
          <a:custGeom>
            <a:avLst/>
            <a:gdLst>
              <a:gd name="connsiteX0" fmla="*/ 1761112 w 1761112"/>
              <a:gd name="connsiteY0" fmla="*/ 0 h 1487550"/>
              <a:gd name="connsiteX1" fmla="*/ 1303912 w 1761112"/>
              <a:gd name="connsiteY1" fmla="*/ 207818 h 1487550"/>
              <a:gd name="connsiteX2" fmla="*/ 541912 w 1761112"/>
              <a:gd name="connsiteY2" fmla="*/ 568036 h 1487550"/>
              <a:gd name="connsiteX3" fmla="*/ 1585 w 1761112"/>
              <a:gd name="connsiteY3" fmla="*/ 817418 h 1487550"/>
              <a:gd name="connsiteX4" fmla="*/ 389512 w 1761112"/>
              <a:gd name="connsiteY4" fmla="*/ 1025236 h 1487550"/>
              <a:gd name="connsiteX5" fmla="*/ 763585 w 1761112"/>
              <a:gd name="connsiteY5" fmla="*/ 1302327 h 1487550"/>
              <a:gd name="connsiteX6" fmla="*/ 999112 w 1761112"/>
              <a:gd name="connsiteY6" fmla="*/ 1454727 h 1487550"/>
              <a:gd name="connsiteX7" fmla="*/ 1345476 w 1761112"/>
              <a:gd name="connsiteY7" fmla="*/ 651163 h 1487550"/>
              <a:gd name="connsiteX8" fmla="*/ 1497876 w 1761112"/>
              <a:gd name="connsiteY8" fmla="*/ 221672 h 1487550"/>
              <a:gd name="connsiteX9" fmla="*/ 1594858 w 1761112"/>
              <a:gd name="connsiteY9" fmla="*/ 110836 h 148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1112" h="1487550">
                <a:moveTo>
                  <a:pt x="1761112" y="0"/>
                </a:moveTo>
                <a:lnTo>
                  <a:pt x="1303912" y="207818"/>
                </a:lnTo>
                <a:lnTo>
                  <a:pt x="541912" y="568036"/>
                </a:lnTo>
                <a:cubicBezTo>
                  <a:pt x="324858" y="669636"/>
                  <a:pt x="26985" y="741218"/>
                  <a:pt x="1585" y="817418"/>
                </a:cubicBezTo>
                <a:cubicBezTo>
                  <a:pt x="-23815" y="893618"/>
                  <a:pt x="262512" y="944418"/>
                  <a:pt x="389512" y="1025236"/>
                </a:cubicBezTo>
                <a:cubicBezTo>
                  <a:pt x="516512" y="1106054"/>
                  <a:pt x="661985" y="1230745"/>
                  <a:pt x="763585" y="1302327"/>
                </a:cubicBezTo>
                <a:cubicBezTo>
                  <a:pt x="865185" y="1373909"/>
                  <a:pt x="902130" y="1563254"/>
                  <a:pt x="999112" y="1454727"/>
                </a:cubicBezTo>
                <a:cubicBezTo>
                  <a:pt x="1096094" y="1346200"/>
                  <a:pt x="1262349" y="856672"/>
                  <a:pt x="1345476" y="651163"/>
                </a:cubicBezTo>
                <a:cubicBezTo>
                  <a:pt x="1428603" y="445654"/>
                  <a:pt x="1456312" y="311726"/>
                  <a:pt x="1497876" y="221672"/>
                </a:cubicBezTo>
                <a:cubicBezTo>
                  <a:pt x="1539440" y="131618"/>
                  <a:pt x="1567149" y="121227"/>
                  <a:pt x="1594858" y="110836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2639048">
            <a:off x="4952999" y="703728"/>
            <a:ext cx="609600" cy="838200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44608" y="1460584"/>
            <a:ext cx="1952911" cy="2248880"/>
          </a:xfrm>
          <a:custGeom>
            <a:avLst/>
            <a:gdLst>
              <a:gd name="connsiteX0" fmla="*/ 1812301 w 1952911"/>
              <a:gd name="connsiteY0" fmla="*/ 603743 h 2248880"/>
              <a:gd name="connsiteX1" fmla="*/ 1618337 w 1952911"/>
              <a:gd name="connsiteY1" fmla="*/ 756143 h 2248880"/>
              <a:gd name="connsiteX2" fmla="*/ 1299683 w 1952911"/>
              <a:gd name="connsiteY2" fmla="*/ 742289 h 2248880"/>
              <a:gd name="connsiteX3" fmla="*/ 1258119 w 1952911"/>
              <a:gd name="connsiteY3" fmla="*/ 603743 h 2248880"/>
              <a:gd name="connsiteX4" fmla="*/ 1216556 w 1952911"/>
              <a:gd name="connsiteY4" fmla="*/ 506761 h 2248880"/>
              <a:gd name="connsiteX5" fmla="*/ 1050301 w 1952911"/>
              <a:gd name="connsiteY5" fmla="*/ 506761 h 2248880"/>
              <a:gd name="connsiteX6" fmla="*/ 967174 w 1952911"/>
              <a:gd name="connsiteY6" fmla="*/ 451343 h 2248880"/>
              <a:gd name="connsiteX7" fmla="*/ 897901 w 1952911"/>
              <a:gd name="connsiteY7" fmla="*/ 312798 h 2248880"/>
              <a:gd name="connsiteX8" fmla="*/ 828628 w 1952911"/>
              <a:gd name="connsiteY8" fmla="*/ 91125 h 2248880"/>
              <a:gd name="connsiteX9" fmla="*/ 925610 w 1952911"/>
              <a:gd name="connsiteY9" fmla="*/ 7998 h 2248880"/>
              <a:gd name="connsiteX10" fmla="*/ 703937 w 1952911"/>
              <a:gd name="connsiteY10" fmla="*/ 7998 h 2248880"/>
              <a:gd name="connsiteX11" fmla="*/ 565392 w 1952911"/>
              <a:gd name="connsiteY11" fmla="*/ 49561 h 2248880"/>
              <a:gd name="connsiteX12" fmla="*/ 620810 w 1952911"/>
              <a:gd name="connsiteY12" fmla="*/ 298943 h 2248880"/>
              <a:gd name="connsiteX13" fmla="*/ 773210 w 1952911"/>
              <a:gd name="connsiteY13" fmla="*/ 617598 h 2248880"/>
              <a:gd name="connsiteX14" fmla="*/ 717792 w 1952911"/>
              <a:gd name="connsiteY14" fmla="*/ 756143 h 2248880"/>
              <a:gd name="connsiteX15" fmla="*/ 205174 w 1952911"/>
              <a:gd name="connsiteY15" fmla="*/ 811561 h 2248880"/>
              <a:gd name="connsiteX16" fmla="*/ 38919 w 1952911"/>
              <a:gd name="connsiteY16" fmla="*/ 936252 h 2248880"/>
              <a:gd name="connsiteX17" fmla="*/ 25065 w 1952911"/>
              <a:gd name="connsiteY17" fmla="*/ 1296471 h 2248880"/>
              <a:gd name="connsiteX18" fmla="*/ 11210 w 1952911"/>
              <a:gd name="connsiteY18" fmla="*/ 1504289 h 2248880"/>
              <a:gd name="connsiteX19" fmla="*/ 205174 w 1952911"/>
              <a:gd name="connsiteY19" fmla="*/ 1989198 h 2248880"/>
              <a:gd name="connsiteX20" fmla="*/ 316010 w 1952911"/>
              <a:gd name="connsiteY20" fmla="*/ 2238580 h 2248880"/>
              <a:gd name="connsiteX21" fmla="*/ 523828 w 1952911"/>
              <a:gd name="connsiteY21" fmla="*/ 2183161 h 2248880"/>
              <a:gd name="connsiteX22" fmla="*/ 828628 w 1952911"/>
              <a:gd name="connsiteY22" fmla="*/ 2016907 h 2248880"/>
              <a:gd name="connsiteX23" fmla="*/ 1036447 w 1952911"/>
              <a:gd name="connsiteY23" fmla="*/ 1836798 h 2248880"/>
              <a:gd name="connsiteX24" fmla="*/ 842483 w 1952911"/>
              <a:gd name="connsiteY24" fmla="*/ 1809089 h 2248880"/>
              <a:gd name="connsiteX25" fmla="*/ 648519 w 1952911"/>
              <a:gd name="connsiteY25" fmla="*/ 1642834 h 2248880"/>
              <a:gd name="connsiteX26" fmla="*/ 537683 w 1952911"/>
              <a:gd name="connsiteY26" fmla="*/ 1379598 h 2248880"/>
              <a:gd name="connsiteX27" fmla="*/ 717792 w 1952911"/>
              <a:gd name="connsiteY27" fmla="*/ 1254907 h 2248880"/>
              <a:gd name="connsiteX28" fmla="*/ 1022592 w 1952911"/>
              <a:gd name="connsiteY28" fmla="*/ 1254907 h 2248880"/>
              <a:gd name="connsiteX29" fmla="*/ 1271974 w 1952911"/>
              <a:gd name="connsiteY29" fmla="*/ 1393452 h 2248880"/>
              <a:gd name="connsiteX30" fmla="*/ 1507501 w 1952911"/>
              <a:gd name="connsiteY30" fmla="*/ 1518143 h 2248880"/>
              <a:gd name="connsiteX31" fmla="*/ 1424374 w 1952911"/>
              <a:gd name="connsiteY31" fmla="*/ 1822943 h 2248880"/>
              <a:gd name="connsiteX32" fmla="*/ 1535210 w 1952911"/>
              <a:gd name="connsiteY32" fmla="*/ 1919925 h 2248880"/>
              <a:gd name="connsiteX33" fmla="*/ 1618337 w 1952911"/>
              <a:gd name="connsiteY33" fmla="*/ 1850652 h 2248880"/>
              <a:gd name="connsiteX34" fmla="*/ 1659901 w 1952911"/>
              <a:gd name="connsiteY34" fmla="*/ 1310325 h 2248880"/>
              <a:gd name="connsiteX35" fmla="*/ 1840010 w 1952911"/>
              <a:gd name="connsiteY35" fmla="*/ 1130216 h 2248880"/>
              <a:gd name="connsiteX36" fmla="*/ 1923137 w 1952911"/>
              <a:gd name="connsiteY36" fmla="*/ 908543 h 2248880"/>
              <a:gd name="connsiteX37" fmla="*/ 1936992 w 1952911"/>
              <a:gd name="connsiteY37" fmla="*/ 659161 h 2248880"/>
              <a:gd name="connsiteX38" fmla="*/ 1936992 w 1952911"/>
              <a:gd name="connsiteY38" fmla="*/ 562180 h 2248880"/>
              <a:gd name="connsiteX39" fmla="*/ 1729174 w 1952911"/>
              <a:gd name="connsiteY39" fmla="*/ 645307 h 224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52911" h="2248880">
                <a:moveTo>
                  <a:pt x="1812301" y="603743"/>
                </a:moveTo>
                <a:cubicBezTo>
                  <a:pt x="1758037" y="668397"/>
                  <a:pt x="1703773" y="733052"/>
                  <a:pt x="1618337" y="756143"/>
                </a:cubicBezTo>
                <a:cubicBezTo>
                  <a:pt x="1532901" y="779234"/>
                  <a:pt x="1359719" y="767689"/>
                  <a:pt x="1299683" y="742289"/>
                </a:cubicBezTo>
                <a:cubicBezTo>
                  <a:pt x="1239647" y="716889"/>
                  <a:pt x="1271973" y="642998"/>
                  <a:pt x="1258119" y="603743"/>
                </a:cubicBezTo>
                <a:cubicBezTo>
                  <a:pt x="1244265" y="564488"/>
                  <a:pt x="1251192" y="522925"/>
                  <a:pt x="1216556" y="506761"/>
                </a:cubicBezTo>
                <a:cubicBezTo>
                  <a:pt x="1181920" y="490597"/>
                  <a:pt x="1091865" y="515997"/>
                  <a:pt x="1050301" y="506761"/>
                </a:cubicBezTo>
                <a:cubicBezTo>
                  <a:pt x="1008737" y="497525"/>
                  <a:pt x="992574" y="483670"/>
                  <a:pt x="967174" y="451343"/>
                </a:cubicBezTo>
                <a:cubicBezTo>
                  <a:pt x="941774" y="419016"/>
                  <a:pt x="920992" y="372834"/>
                  <a:pt x="897901" y="312798"/>
                </a:cubicBezTo>
                <a:cubicBezTo>
                  <a:pt x="874810" y="252762"/>
                  <a:pt x="824010" y="141925"/>
                  <a:pt x="828628" y="91125"/>
                </a:cubicBezTo>
                <a:cubicBezTo>
                  <a:pt x="833246" y="40325"/>
                  <a:pt x="946392" y="21852"/>
                  <a:pt x="925610" y="7998"/>
                </a:cubicBezTo>
                <a:cubicBezTo>
                  <a:pt x="904828" y="-5856"/>
                  <a:pt x="763973" y="1071"/>
                  <a:pt x="703937" y="7998"/>
                </a:cubicBezTo>
                <a:cubicBezTo>
                  <a:pt x="643901" y="14925"/>
                  <a:pt x="579246" y="1070"/>
                  <a:pt x="565392" y="49561"/>
                </a:cubicBezTo>
                <a:cubicBezTo>
                  <a:pt x="551538" y="98052"/>
                  <a:pt x="586174" y="204270"/>
                  <a:pt x="620810" y="298943"/>
                </a:cubicBezTo>
                <a:cubicBezTo>
                  <a:pt x="655446" y="393616"/>
                  <a:pt x="757046" y="541398"/>
                  <a:pt x="773210" y="617598"/>
                </a:cubicBezTo>
                <a:cubicBezTo>
                  <a:pt x="789374" y="693798"/>
                  <a:pt x="812465" y="723816"/>
                  <a:pt x="717792" y="756143"/>
                </a:cubicBezTo>
                <a:cubicBezTo>
                  <a:pt x="623119" y="788470"/>
                  <a:pt x="318320" y="781543"/>
                  <a:pt x="205174" y="811561"/>
                </a:cubicBezTo>
                <a:cubicBezTo>
                  <a:pt x="92028" y="841579"/>
                  <a:pt x="68937" y="855434"/>
                  <a:pt x="38919" y="936252"/>
                </a:cubicBezTo>
                <a:cubicBezTo>
                  <a:pt x="8901" y="1017070"/>
                  <a:pt x="29683" y="1201798"/>
                  <a:pt x="25065" y="1296471"/>
                </a:cubicBezTo>
                <a:cubicBezTo>
                  <a:pt x="20447" y="1391144"/>
                  <a:pt x="-18808" y="1388835"/>
                  <a:pt x="11210" y="1504289"/>
                </a:cubicBezTo>
                <a:cubicBezTo>
                  <a:pt x="41228" y="1619743"/>
                  <a:pt x="154374" y="1866816"/>
                  <a:pt x="205174" y="1989198"/>
                </a:cubicBezTo>
                <a:cubicBezTo>
                  <a:pt x="255974" y="2111580"/>
                  <a:pt x="262901" y="2206253"/>
                  <a:pt x="316010" y="2238580"/>
                </a:cubicBezTo>
                <a:cubicBezTo>
                  <a:pt x="369119" y="2270907"/>
                  <a:pt x="438392" y="2220106"/>
                  <a:pt x="523828" y="2183161"/>
                </a:cubicBezTo>
                <a:cubicBezTo>
                  <a:pt x="609264" y="2146216"/>
                  <a:pt x="743191" y="2074634"/>
                  <a:pt x="828628" y="2016907"/>
                </a:cubicBezTo>
                <a:cubicBezTo>
                  <a:pt x="914065" y="1959180"/>
                  <a:pt x="1034138" y="1871434"/>
                  <a:pt x="1036447" y="1836798"/>
                </a:cubicBezTo>
                <a:cubicBezTo>
                  <a:pt x="1038756" y="1802162"/>
                  <a:pt x="907138" y="1841416"/>
                  <a:pt x="842483" y="1809089"/>
                </a:cubicBezTo>
                <a:cubicBezTo>
                  <a:pt x="777828" y="1776762"/>
                  <a:pt x="699319" y="1714416"/>
                  <a:pt x="648519" y="1642834"/>
                </a:cubicBezTo>
                <a:cubicBezTo>
                  <a:pt x="597719" y="1571252"/>
                  <a:pt x="526138" y="1444252"/>
                  <a:pt x="537683" y="1379598"/>
                </a:cubicBezTo>
                <a:cubicBezTo>
                  <a:pt x="549228" y="1314944"/>
                  <a:pt x="636974" y="1275689"/>
                  <a:pt x="717792" y="1254907"/>
                </a:cubicBezTo>
                <a:cubicBezTo>
                  <a:pt x="798610" y="1234125"/>
                  <a:pt x="930228" y="1231816"/>
                  <a:pt x="1022592" y="1254907"/>
                </a:cubicBezTo>
                <a:cubicBezTo>
                  <a:pt x="1114956" y="1277998"/>
                  <a:pt x="1191156" y="1349579"/>
                  <a:pt x="1271974" y="1393452"/>
                </a:cubicBezTo>
                <a:cubicBezTo>
                  <a:pt x="1352792" y="1437325"/>
                  <a:pt x="1482101" y="1446561"/>
                  <a:pt x="1507501" y="1518143"/>
                </a:cubicBezTo>
                <a:cubicBezTo>
                  <a:pt x="1532901" y="1589725"/>
                  <a:pt x="1419756" y="1755979"/>
                  <a:pt x="1424374" y="1822943"/>
                </a:cubicBezTo>
                <a:cubicBezTo>
                  <a:pt x="1428992" y="1889907"/>
                  <a:pt x="1502883" y="1915307"/>
                  <a:pt x="1535210" y="1919925"/>
                </a:cubicBezTo>
                <a:cubicBezTo>
                  <a:pt x="1567537" y="1924543"/>
                  <a:pt x="1597555" y="1952252"/>
                  <a:pt x="1618337" y="1850652"/>
                </a:cubicBezTo>
                <a:cubicBezTo>
                  <a:pt x="1639119" y="1749052"/>
                  <a:pt x="1622956" y="1430398"/>
                  <a:pt x="1659901" y="1310325"/>
                </a:cubicBezTo>
                <a:cubicBezTo>
                  <a:pt x="1696846" y="1190252"/>
                  <a:pt x="1796137" y="1197180"/>
                  <a:pt x="1840010" y="1130216"/>
                </a:cubicBezTo>
                <a:cubicBezTo>
                  <a:pt x="1883883" y="1063252"/>
                  <a:pt x="1906973" y="987052"/>
                  <a:pt x="1923137" y="908543"/>
                </a:cubicBezTo>
                <a:cubicBezTo>
                  <a:pt x="1939301" y="830034"/>
                  <a:pt x="1934683" y="716888"/>
                  <a:pt x="1936992" y="659161"/>
                </a:cubicBezTo>
                <a:cubicBezTo>
                  <a:pt x="1939301" y="601434"/>
                  <a:pt x="1971628" y="564489"/>
                  <a:pt x="1936992" y="562180"/>
                </a:cubicBezTo>
                <a:cubicBezTo>
                  <a:pt x="1902356" y="559871"/>
                  <a:pt x="1770738" y="631453"/>
                  <a:pt x="1729174" y="64530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507328" y="2187577"/>
            <a:ext cx="618475" cy="1117924"/>
          </a:xfrm>
          <a:custGeom>
            <a:avLst/>
            <a:gdLst>
              <a:gd name="connsiteX0" fmla="*/ 300199 w 618475"/>
              <a:gd name="connsiteY0" fmla="*/ 1109805 h 1117924"/>
              <a:gd name="connsiteX1" fmla="*/ 203217 w 618475"/>
              <a:gd name="connsiteY1" fmla="*/ 1095950 h 1117924"/>
              <a:gd name="connsiteX2" fmla="*/ 244781 w 618475"/>
              <a:gd name="connsiteY2" fmla="*/ 943550 h 1117924"/>
              <a:gd name="connsiteX3" fmla="*/ 272490 w 618475"/>
              <a:gd name="connsiteY3" fmla="*/ 818859 h 1117924"/>
              <a:gd name="connsiteX4" fmla="*/ 300199 w 618475"/>
              <a:gd name="connsiteY4" fmla="*/ 652605 h 1117924"/>
              <a:gd name="connsiteX5" fmla="*/ 147799 w 618475"/>
              <a:gd name="connsiteY5" fmla="*/ 597187 h 1117924"/>
              <a:gd name="connsiteX6" fmla="*/ 9254 w 618475"/>
              <a:gd name="connsiteY6" fmla="*/ 597187 h 1117924"/>
              <a:gd name="connsiteX7" fmla="*/ 23108 w 618475"/>
              <a:gd name="connsiteY7" fmla="*/ 430932 h 1117924"/>
              <a:gd name="connsiteX8" fmla="*/ 106236 w 618475"/>
              <a:gd name="connsiteY8" fmla="*/ 278532 h 1117924"/>
              <a:gd name="connsiteX9" fmla="*/ 161654 w 618475"/>
              <a:gd name="connsiteY9" fmla="*/ 153841 h 1117924"/>
              <a:gd name="connsiteX10" fmla="*/ 286345 w 618475"/>
              <a:gd name="connsiteY10" fmla="*/ 126132 h 1117924"/>
              <a:gd name="connsiteX11" fmla="*/ 452599 w 618475"/>
              <a:gd name="connsiteY11" fmla="*/ 98423 h 1117924"/>
              <a:gd name="connsiteX12" fmla="*/ 591145 w 618475"/>
              <a:gd name="connsiteY12" fmla="*/ 1441 h 1117924"/>
              <a:gd name="connsiteX13" fmla="*/ 604999 w 618475"/>
              <a:gd name="connsiteY13" fmla="*/ 181550 h 1117924"/>
              <a:gd name="connsiteX14" fmla="*/ 438745 w 618475"/>
              <a:gd name="connsiteY14" fmla="*/ 320096 h 1117924"/>
              <a:gd name="connsiteX15" fmla="*/ 327908 w 618475"/>
              <a:gd name="connsiteY15" fmla="*/ 500205 h 1117924"/>
              <a:gd name="connsiteX16" fmla="*/ 327908 w 618475"/>
              <a:gd name="connsiteY16" fmla="*/ 708023 h 1117924"/>
              <a:gd name="connsiteX17" fmla="*/ 327908 w 618475"/>
              <a:gd name="connsiteY17" fmla="*/ 1026678 h 1117924"/>
              <a:gd name="connsiteX18" fmla="*/ 300199 w 618475"/>
              <a:gd name="connsiteY18" fmla="*/ 1109805 h 111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8475" h="1117924">
                <a:moveTo>
                  <a:pt x="300199" y="1109805"/>
                </a:moveTo>
                <a:cubicBezTo>
                  <a:pt x="279417" y="1121350"/>
                  <a:pt x="212453" y="1123659"/>
                  <a:pt x="203217" y="1095950"/>
                </a:cubicBezTo>
                <a:cubicBezTo>
                  <a:pt x="193981" y="1068241"/>
                  <a:pt x="233236" y="989732"/>
                  <a:pt x="244781" y="943550"/>
                </a:cubicBezTo>
                <a:cubicBezTo>
                  <a:pt x="256326" y="897368"/>
                  <a:pt x="263254" y="867350"/>
                  <a:pt x="272490" y="818859"/>
                </a:cubicBezTo>
                <a:cubicBezTo>
                  <a:pt x="281726" y="770368"/>
                  <a:pt x="320981" y="689550"/>
                  <a:pt x="300199" y="652605"/>
                </a:cubicBezTo>
                <a:cubicBezTo>
                  <a:pt x="279417" y="615660"/>
                  <a:pt x="196290" y="606423"/>
                  <a:pt x="147799" y="597187"/>
                </a:cubicBezTo>
                <a:cubicBezTo>
                  <a:pt x="99308" y="587951"/>
                  <a:pt x="30036" y="624896"/>
                  <a:pt x="9254" y="597187"/>
                </a:cubicBezTo>
                <a:cubicBezTo>
                  <a:pt x="-11528" y="569478"/>
                  <a:pt x="6944" y="484041"/>
                  <a:pt x="23108" y="430932"/>
                </a:cubicBezTo>
                <a:cubicBezTo>
                  <a:pt x="39272" y="377823"/>
                  <a:pt x="83145" y="324714"/>
                  <a:pt x="106236" y="278532"/>
                </a:cubicBezTo>
                <a:cubicBezTo>
                  <a:pt x="129327" y="232350"/>
                  <a:pt x="131636" y="179241"/>
                  <a:pt x="161654" y="153841"/>
                </a:cubicBezTo>
                <a:cubicBezTo>
                  <a:pt x="191672" y="128441"/>
                  <a:pt x="237854" y="135368"/>
                  <a:pt x="286345" y="126132"/>
                </a:cubicBezTo>
                <a:cubicBezTo>
                  <a:pt x="334836" y="116896"/>
                  <a:pt x="401799" y="119205"/>
                  <a:pt x="452599" y="98423"/>
                </a:cubicBezTo>
                <a:cubicBezTo>
                  <a:pt x="503399" y="77641"/>
                  <a:pt x="565745" y="-12413"/>
                  <a:pt x="591145" y="1441"/>
                </a:cubicBezTo>
                <a:cubicBezTo>
                  <a:pt x="616545" y="15295"/>
                  <a:pt x="630399" y="128441"/>
                  <a:pt x="604999" y="181550"/>
                </a:cubicBezTo>
                <a:cubicBezTo>
                  <a:pt x="579599" y="234659"/>
                  <a:pt x="484927" y="266987"/>
                  <a:pt x="438745" y="320096"/>
                </a:cubicBezTo>
                <a:cubicBezTo>
                  <a:pt x="392563" y="373205"/>
                  <a:pt x="346381" y="435551"/>
                  <a:pt x="327908" y="500205"/>
                </a:cubicBezTo>
                <a:cubicBezTo>
                  <a:pt x="309435" y="564859"/>
                  <a:pt x="327908" y="708023"/>
                  <a:pt x="327908" y="708023"/>
                </a:cubicBezTo>
                <a:cubicBezTo>
                  <a:pt x="327908" y="795768"/>
                  <a:pt x="332526" y="957405"/>
                  <a:pt x="327908" y="1026678"/>
                </a:cubicBezTo>
                <a:cubicBezTo>
                  <a:pt x="323290" y="1095951"/>
                  <a:pt x="320981" y="1098260"/>
                  <a:pt x="300199" y="110980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49283" y="1821547"/>
            <a:ext cx="1151671" cy="1092914"/>
          </a:xfrm>
          <a:custGeom>
            <a:avLst/>
            <a:gdLst>
              <a:gd name="connsiteX0" fmla="*/ 928753 w 1151671"/>
              <a:gd name="connsiteY0" fmla="*/ 852380 h 1092914"/>
              <a:gd name="connsiteX1" fmla="*/ 1053444 w 1151671"/>
              <a:gd name="connsiteY1" fmla="*/ 630708 h 1092914"/>
              <a:gd name="connsiteX2" fmla="*/ 1150426 w 1151671"/>
              <a:gd name="connsiteY2" fmla="*/ 519871 h 1092914"/>
              <a:gd name="connsiteX3" fmla="*/ 984172 w 1151671"/>
              <a:gd name="connsiteY3" fmla="*/ 450598 h 1092914"/>
              <a:gd name="connsiteX4" fmla="*/ 970317 w 1151671"/>
              <a:gd name="connsiteY4" fmla="*/ 312053 h 1092914"/>
              <a:gd name="connsiteX5" fmla="*/ 914899 w 1151671"/>
              <a:gd name="connsiteY5" fmla="*/ 270489 h 1092914"/>
              <a:gd name="connsiteX6" fmla="*/ 707081 w 1151671"/>
              <a:gd name="connsiteY6" fmla="*/ 201217 h 1092914"/>
              <a:gd name="connsiteX7" fmla="*/ 637808 w 1151671"/>
              <a:gd name="connsiteY7" fmla="*/ 34962 h 1092914"/>
              <a:gd name="connsiteX8" fmla="*/ 554681 w 1151671"/>
              <a:gd name="connsiteY8" fmla="*/ 7253 h 1092914"/>
              <a:gd name="connsiteX9" fmla="*/ 568535 w 1151671"/>
              <a:gd name="connsiteY9" fmla="*/ 131944 h 1092914"/>
              <a:gd name="connsiteX10" fmla="*/ 623953 w 1151671"/>
              <a:gd name="connsiteY10" fmla="*/ 353617 h 1092914"/>
              <a:gd name="connsiteX11" fmla="*/ 610099 w 1151671"/>
              <a:gd name="connsiteY11" fmla="*/ 506017 h 1092914"/>
              <a:gd name="connsiteX12" fmla="*/ 374572 w 1151671"/>
              <a:gd name="connsiteY12" fmla="*/ 589144 h 1092914"/>
              <a:gd name="connsiteX13" fmla="*/ 180608 w 1151671"/>
              <a:gd name="connsiteY13" fmla="*/ 575289 h 1092914"/>
              <a:gd name="connsiteX14" fmla="*/ 139044 w 1151671"/>
              <a:gd name="connsiteY14" fmla="*/ 672271 h 1092914"/>
              <a:gd name="connsiteX15" fmla="*/ 83626 w 1151671"/>
              <a:gd name="connsiteY15" fmla="*/ 893944 h 1092914"/>
              <a:gd name="connsiteX16" fmla="*/ 499 w 1151671"/>
              <a:gd name="connsiteY16" fmla="*/ 1046344 h 1092914"/>
              <a:gd name="connsiteX17" fmla="*/ 125190 w 1151671"/>
              <a:gd name="connsiteY17" fmla="*/ 1087908 h 1092914"/>
              <a:gd name="connsiteX18" fmla="*/ 277590 w 1151671"/>
              <a:gd name="connsiteY18" fmla="*/ 949362 h 1092914"/>
              <a:gd name="connsiteX19" fmla="*/ 443844 w 1151671"/>
              <a:gd name="connsiteY19" fmla="*/ 796962 h 1092914"/>
              <a:gd name="connsiteX20" fmla="*/ 693226 w 1151671"/>
              <a:gd name="connsiteY20" fmla="*/ 741544 h 1092914"/>
              <a:gd name="connsiteX21" fmla="*/ 928753 w 1151671"/>
              <a:gd name="connsiteY21" fmla="*/ 852380 h 109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51671" h="1092914">
                <a:moveTo>
                  <a:pt x="928753" y="852380"/>
                </a:moveTo>
                <a:cubicBezTo>
                  <a:pt x="988789" y="833907"/>
                  <a:pt x="1016499" y="686126"/>
                  <a:pt x="1053444" y="630708"/>
                </a:cubicBezTo>
                <a:cubicBezTo>
                  <a:pt x="1090389" y="575290"/>
                  <a:pt x="1161971" y="549889"/>
                  <a:pt x="1150426" y="519871"/>
                </a:cubicBezTo>
                <a:cubicBezTo>
                  <a:pt x="1138881" y="489853"/>
                  <a:pt x="1014190" y="485234"/>
                  <a:pt x="984172" y="450598"/>
                </a:cubicBezTo>
                <a:cubicBezTo>
                  <a:pt x="954154" y="415962"/>
                  <a:pt x="981862" y="342071"/>
                  <a:pt x="970317" y="312053"/>
                </a:cubicBezTo>
                <a:cubicBezTo>
                  <a:pt x="958772" y="282035"/>
                  <a:pt x="958772" y="288962"/>
                  <a:pt x="914899" y="270489"/>
                </a:cubicBezTo>
                <a:cubicBezTo>
                  <a:pt x="871026" y="252016"/>
                  <a:pt x="753263" y="240471"/>
                  <a:pt x="707081" y="201217"/>
                </a:cubicBezTo>
                <a:cubicBezTo>
                  <a:pt x="660899" y="161963"/>
                  <a:pt x="663208" y="67289"/>
                  <a:pt x="637808" y="34962"/>
                </a:cubicBezTo>
                <a:cubicBezTo>
                  <a:pt x="612408" y="2635"/>
                  <a:pt x="566227" y="-8911"/>
                  <a:pt x="554681" y="7253"/>
                </a:cubicBezTo>
                <a:cubicBezTo>
                  <a:pt x="543135" y="23417"/>
                  <a:pt x="556990" y="74217"/>
                  <a:pt x="568535" y="131944"/>
                </a:cubicBezTo>
                <a:cubicBezTo>
                  <a:pt x="580080" y="189671"/>
                  <a:pt x="617026" y="291272"/>
                  <a:pt x="623953" y="353617"/>
                </a:cubicBezTo>
                <a:cubicBezTo>
                  <a:pt x="630880" y="415962"/>
                  <a:pt x="651662" y="466763"/>
                  <a:pt x="610099" y="506017"/>
                </a:cubicBezTo>
                <a:cubicBezTo>
                  <a:pt x="568536" y="545271"/>
                  <a:pt x="446154" y="577599"/>
                  <a:pt x="374572" y="589144"/>
                </a:cubicBezTo>
                <a:cubicBezTo>
                  <a:pt x="302990" y="600689"/>
                  <a:pt x="219863" y="561435"/>
                  <a:pt x="180608" y="575289"/>
                </a:cubicBezTo>
                <a:cubicBezTo>
                  <a:pt x="141353" y="589143"/>
                  <a:pt x="155208" y="619162"/>
                  <a:pt x="139044" y="672271"/>
                </a:cubicBezTo>
                <a:cubicBezTo>
                  <a:pt x="122880" y="725380"/>
                  <a:pt x="106717" y="831599"/>
                  <a:pt x="83626" y="893944"/>
                </a:cubicBezTo>
                <a:cubicBezTo>
                  <a:pt x="60535" y="956289"/>
                  <a:pt x="-6428" y="1014017"/>
                  <a:pt x="499" y="1046344"/>
                </a:cubicBezTo>
                <a:cubicBezTo>
                  <a:pt x="7426" y="1078671"/>
                  <a:pt x="79008" y="1104072"/>
                  <a:pt x="125190" y="1087908"/>
                </a:cubicBezTo>
                <a:cubicBezTo>
                  <a:pt x="171372" y="1071744"/>
                  <a:pt x="277590" y="949362"/>
                  <a:pt x="277590" y="949362"/>
                </a:cubicBezTo>
                <a:cubicBezTo>
                  <a:pt x="330699" y="900871"/>
                  <a:pt x="374571" y="831598"/>
                  <a:pt x="443844" y="796962"/>
                </a:cubicBezTo>
                <a:cubicBezTo>
                  <a:pt x="513117" y="762326"/>
                  <a:pt x="619335" y="736926"/>
                  <a:pt x="693226" y="741544"/>
                </a:cubicBezTo>
                <a:cubicBezTo>
                  <a:pt x="767117" y="746162"/>
                  <a:pt x="868717" y="870853"/>
                  <a:pt x="928753" y="8523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04888" y="3005352"/>
            <a:ext cx="654935" cy="640461"/>
          </a:xfrm>
          <a:custGeom>
            <a:avLst/>
            <a:gdLst>
              <a:gd name="connsiteX0" fmla="*/ 294276 w 654935"/>
              <a:gd name="connsiteY0" fmla="*/ 1084 h 640461"/>
              <a:gd name="connsiteX1" fmla="*/ 58748 w 654935"/>
              <a:gd name="connsiteY1" fmla="*/ 84212 h 640461"/>
              <a:gd name="connsiteX2" fmla="*/ 3330 w 654935"/>
              <a:gd name="connsiteY2" fmla="*/ 181193 h 640461"/>
              <a:gd name="connsiteX3" fmla="*/ 128021 w 654935"/>
              <a:gd name="connsiteY3" fmla="*/ 389012 h 640461"/>
              <a:gd name="connsiteX4" fmla="*/ 155730 w 654935"/>
              <a:gd name="connsiteY4" fmla="*/ 541412 h 640461"/>
              <a:gd name="connsiteX5" fmla="*/ 183439 w 654935"/>
              <a:gd name="connsiteY5" fmla="*/ 638393 h 640461"/>
              <a:gd name="connsiteX6" fmla="*/ 335839 w 654935"/>
              <a:gd name="connsiteY6" fmla="*/ 596830 h 640461"/>
              <a:gd name="connsiteX7" fmla="*/ 502094 w 654935"/>
              <a:gd name="connsiteY7" fmla="*/ 472139 h 640461"/>
              <a:gd name="connsiteX8" fmla="*/ 654494 w 654935"/>
              <a:gd name="connsiteY8" fmla="*/ 430575 h 640461"/>
              <a:gd name="connsiteX9" fmla="*/ 543657 w 654935"/>
              <a:gd name="connsiteY9" fmla="*/ 333593 h 640461"/>
              <a:gd name="connsiteX10" fmla="*/ 405112 w 654935"/>
              <a:gd name="connsiteY10" fmla="*/ 153484 h 640461"/>
              <a:gd name="connsiteX11" fmla="*/ 391257 w 654935"/>
              <a:gd name="connsiteY11" fmla="*/ 42648 h 640461"/>
              <a:gd name="connsiteX12" fmla="*/ 294276 w 654935"/>
              <a:gd name="connsiteY12" fmla="*/ 1084 h 64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4935" h="640461">
                <a:moveTo>
                  <a:pt x="294276" y="1084"/>
                </a:moveTo>
                <a:cubicBezTo>
                  <a:pt x="238858" y="8011"/>
                  <a:pt x="107239" y="54194"/>
                  <a:pt x="58748" y="84212"/>
                </a:cubicBezTo>
                <a:cubicBezTo>
                  <a:pt x="10257" y="114230"/>
                  <a:pt x="-8216" y="130393"/>
                  <a:pt x="3330" y="181193"/>
                </a:cubicBezTo>
                <a:cubicBezTo>
                  <a:pt x="14876" y="231993"/>
                  <a:pt x="102621" y="328975"/>
                  <a:pt x="128021" y="389012"/>
                </a:cubicBezTo>
                <a:cubicBezTo>
                  <a:pt x="153421" y="449049"/>
                  <a:pt x="146494" y="499849"/>
                  <a:pt x="155730" y="541412"/>
                </a:cubicBezTo>
                <a:cubicBezTo>
                  <a:pt x="164966" y="582975"/>
                  <a:pt x="153421" y="629157"/>
                  <a:pt x="183439" y="638393"/>
                </a:cubicBezTo>
                <a:cubicBezTo>
                  <a:pt x="213457" y="647629"/>
                  <a:pt x="282730" y="624539"/>
                  <a:pt x="335839" y="596830"/>
                </a:cubicBezTo>
                <a:cubicBezTo>
                  <a:pt x="388948" y="569121"/>
                  <a:pt x="448985" y="499848"/>
                  <a:pt x="502094" y="472139"/>
                </a:cubicBezTo>
                <a:cubicBezTo>
                  <a:pt x="555203" y="444430"/>
                  <a:pt x="647567" y="453666"/>
                  <a:pt x="654494" y="430575"/>
                </a:cubicBezTo>
                <a:cubicBezTo>
                  <a:pt x="661421" y="407484"/>
                  <a:pt x="585221" y="379775"/>
                  <a:pt x="543657" y="333593"/>
                </a:cubicBezTo>
                <a:cubicBezTo>
                  <a:pt x="502093" y="287411"/>
                  <a:pt x="430512" y="201975"/>
                  <a:pt x="405112" y="153484"/>
                </a:cubicBezTo>
                <a:cubicBezTo>
                  <a:pt x="379712" y="104993"/>
                  <a:pt x="412039" y="63430"/>
                  <a:pt x="391257" y="42648"/>
                </a:cubicBezTo>
                <a:cubicBezTo>
                  <a:pt x="370475" y="21866"/>
                  <a:pt x="349694" y="-5843"/>
                  <a:pt x="294276" y="1084"/>
                </a:cubicBezTo>
                <a:close/>
              </a:path>
            </a:pathLst>
          </a:custGeom>
          <a:solidFill>
            <a:srgbClr val="EE1E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60618" y="3788146"/>
            <a:ext cx="1183707" cy="2075246"/>
          </a:xfrm>
          <a:custGeom>
            <a:avLst/>
            <a:gdLst>
              <a:gd name="connsiteX0" fmla="*/ 0 w 1183707"/>
              <a:gd name="connsiteY0" fmla="*/ 104981 h 2075246"/>
              <a:gd name="connsiteX1" fmla="*/ 138546 w 1183707"/>
              <a:gd name="connsiteY1" fmla="*/ 492909 h 2075246"/>
              <a:gd name="connsiteX2" fmla="*/ 304800 w 1183707"/>
              <a:gd name="connsiteY2" fmla="*/ 866981 h 2075246"/>
              <a:gd name="connsiteX3" fmla="*/ 471055 w 1183707"/>
              <a:gd name="connsiteY3" fmla="*/ 1531999 h 2075246"/>
              <a:gd name="connsiteX4" fmla="*/ 762000 w 1183707"/>
              <a:gd name="connsiteY4" fmla="*/ 2003054 h 2075246"/>
              <a:gd name="connsiteX5" fmla="*/ 789709 w 1183707"/>
              <a:gd name="connsiteY5" fmla="*/ 2058472 h 2075246"/>
              <a:gd name="connsiteX6" fmla="*/ 886691 w 1183707"/>
              <a:gd name="connsiteY6" fmla="*/ 1850654 h 2075246"/>
              <a:gd name="connsiteX7" fmla="*/ 900546 w 1183707"/>
              <a:gd name="connsiteY7" fmla="*/ 1393454 h 2075246"/>
              <a:gd name="connsiteX8" fmla="*/ 997527 w 1183707"/>
              <a:gd name="connsiteY8" fmla="*/ 1171781 h 2075246"/>
              <a:gd name="connsiteX9" fmla="*/ 1025237 w 1183707"/>
              <a:gd name="connsiteY9" fmla="*/ 1019381 h 2075246"/>
              <a:gd name="connsiteX10" fmla="*/ 1039091 w 1183707"/>
              <a:gd name="connsiteY10" fmla="*/ 908545 h 2075246"/>
              <a:gd name="connsiteX11" fmla="*/ 983673 w 1183707"/>
              <a:gd name="connsiteY11" fmla="*/ 880836 h 2075246"/>
              <a:gd name="connsiteX12" fmla="*/ 748146 w 1183707"/>
              <a:gd name="connsiteY12" fmla="*/ 894690 h 2075246"/>
              <a:gd name="connsiteX13" fmla="*/ 540327 w 1183707"/>
              <a:gd name="connsiteY13" fmla="*/ 963963 h 2075246"/>
              <a:gd name="connsiteX14" fmla="*/ 471055 w 1183707"/>
              <a:gd name="connsiteY14" fmla="*/ 908545 h 2075246"/>
              <a:gd name="connsiteX15" fmla="*/ 346364 w 1183707"/>
              <a:gd name="connsiteY15" fmla="*/ 603745 h 2075246"/>
              <a:gd name="connsiteX16" fmla="*/ 457200 w 1183707"/>
              <a:gd name="connsiteY16" fmla="*/ 368218 h 2075246"/>
              <a:gd name="connsiteX17" fmla="*/ 581891 w 1183707"/>
              <a:gd name="connsiteY17" fmla="*/ 285090 h 2075246"/>
              <a:gd name="connsiteX18" fmla="*/ 762000 w 1183707"/>
              <a:gd name="connsiteY18" fmla="*/ 382072 h 2075246"/>
              <a:gd name="connsiteX19" fmla="*/ 997527 w 1183707"/>
              <a:gd name="connsiteY19" fmla="*/ 520618 h 2075246"/>
              <a:gd name="connsiteX20" fmla="*/ 1163782 w 1183707"/>
              <a:gd name="connsiteY20" fmla="*/ 423636 h 2075246"/>
              <a:gd name="connsiteX21" fmla="*/ 1163782 w 1183707"/>
              <a:gd name="connsiteY21" fmla="*/ 188109 h 2075246"/>
              <a:gd name="connsiteX22" fmla="*/ 1011382 w 1183707"/>
              <a:gd name="connsiteY22" fmla="*/ 132690 h 2075246"/>
              <a:gd name="connsiteX23" fmla="*/ 886691 w 1183707"/>
              <a:gd name="connsiteY23" fmla="*/ 77272 h 2075246"/>
              <a:gd name="connsiteX24" fmla="*/ 512618 w 1183707"/>
              <a:gd name="connsiteY24" fmla="*/ 160399 h 2075246"/>
              <a:gd name="connsiteX25" fmla="*/ 304800 w 1183707"/>
              <a:gd name="connsiteY25" fmla="*/ 215818 h 2075246"/>
              <a:gd name="connsiteX26" fmla="*/ 180109 w 1183707"/>
              <a:gd name="connsiteY26" fmla="*/ 91127 h 2075246"/>
              <a:gd name="connsiteX27" fmla="*/ 152400 w 1183707"/>
              <a:gd name="connsiteY27" fmla="*/ 7999 h 2075246"/>
              <a:gd name="connsiteX28" fmla="*/ 27709 w 1183707"/>
              <a:gd name="connsiteY28" fmla="*/ 7999 h 207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83707" h="2075246">
                <a:moveTo>
                  <a:pt x="0" y="104981"/>
                </a:moveTo>
                <a:cubicBezTo>
                  <a:pt x="43873" y="235445"/>
                  <a:pt x="87746" y="365909"/>
                  <a:pt x="138546" y="492909"/>
                </a:cubicBezTo>
                <a:cubicBezTo>
                  <a:pt x="189346" y="619909"/>
                  <a:pt x="249382" y="693799"/>
                  <a:pt x="304800" y="866981"/>
                </a:cubicBezTo>
                <a:cubicBezTo>
                  <a:pt x="360218" y="1040163"/>
                  <a:pt x="394855" y="1342654"/>
                  <a:pt x="471055" y="1531999"/>
                </a:cubicBezTo>
                <a:cubicBezTo>
                  <a:pt x="547255" y="1721345"/>
                  <a:pt x="708891" y="1915309"/>
                  <a:pt x="762000" y="2003054"/>
                </a:cubicBezTo>
                <a:cubicBezTo>
                  <a:pt x="815109" y="2090799"/>
                  <a:pt x="768927" y="2083872"/>
                  <a:pt x="789709" y="2058472"/>
                </a:cubicBezTo>
                <a:cubicBezTo>
                  <a:pt x="810491" y="2033072"/>
                  <a:pt x="868218" y="1961490"/>
                  <a:pt x="886691" y="1850654"/>
                </a:cubicBezTo>
                <a:cubicBezTo>
                  <a:pt x="905164" y="1739818"/>
                  <a:pt x="882073" y="1506600"/>
                  <a:pt x="900546" y="1393454"/>
                </a:cubicBezTo>
                <a:cubicBezTo>
                  <a:pt x="919019" y="1280308"/>
                  <a:pt x="976745" y="1234127"/>
                  <a:pt x="997527" y="1171781"/>
                </a:cubicBezTo>
                <a:cubicBezTo>
                  <a:pt x="1018309" y="1109435"/>
                  <a:pt x="1018310" y="1063254"/>
                  <a:pt x="1025237" y="1019381"/>
                </a:cubicBezTo>
                <a:cubicBezTo>
                  <a:pt x="1032164" y="975508"/>
                  <a:pt x="1046018" y="931636"/>
                  <a:pt x="1039091" y="908545"/>
                </a:cubicBezTo>
                <a:cubicBezTo>
                  <a:pt x="1032164" y="885454"/>
                  <a:pt x="1032164" y="883145"/>
                  <a:pt x="983673" y="880836"/>
                </a:cubicBezTo>
                <a:cubicBezTo>
                  <a:pt x="935182" y="878527"/>
                  <a:pt x="822037" y="880836"/>
                  <a:pt x="748146" y="894690"/>
                </a:cubicBezTo>
                <a:cubicBezTo>
                  <a:pt x="674255" y="908544"/>
                  <a:pt x="586509" y="961654"/>
                  <a:pt x="540327" y="963963"/>
                </a:cubicBezTo>
                <a:cubicBezTo>
                  <a:pt x="494145" y="966272"/>
                  <a:pt x="503382" y="968581"/>
                  <a:pt x="471055" y="908545"/>
                </a:cubicBezTo>
                <a:cubicBezTo>
                  <a:pt x="438728" y="848509"/>
                  <a:pt x="348673" y="693799"/>
                  <a:pt x="346364" y="603745"/>
                </a:cubicBezTo>
                <a:cubicBezTo>
                  <a:pt x="344055" y="513691"/>
                  <a:pt x="417946" y="421327"/>
                  <a:pt x="457200" y="368218"/>
                </a:cubicBezTo>
                <a:cubicBezTo>
                  <a:pt x="496454" y="315109"/>
                  <a:pt x="531091" y="282781"/>
                  <a:pt x="581891" y="285090"/>
                </a:cubicBezTo>
                <a:cubicBezTo>
                  <a:pt x="632691" y="287399"/>
                  <a:pt x="692727" y="342817"/>
                  <a:pt x="762000" y="382072"/>
                </a:cubicBezTo>
                <a:cubicBezTo>
                  <a:pt x="831273" y="421327"/>
                  <a:pt x="930563" y="513691"/>
                  <a:pt x="997527" y="520618"/>
                </a:cubicBezTo>
                <a:cubicBezTo>
                  <a:pt x="1064491" y="527545"/>
                  <a:pt x="1136073" y="479054"/>
                  <a:pt x="1163782" y="423636"/>
                </a:cubicBezTo>
                <a:cubicBezTo>
                  <a:pt x="1191491" y="368218"/>
                  <a:pt x="1189182" y="236600"/>
                  <a:pt x="1163782" y="188109"/>
                </a:cubicBezTo>
                <a:cubicBezTo>
                  <a:pt x="1138382" y="139618"/>
                  <a:pt x="1057564" y="151163"/>
                  <a:pt x="1011382" y="132690"/>
                </a:cubicBezTo>
                <a:cubicBezTo>
                  <a:pt x="965200" y="114217"/>
                  <a:pt x="969818" y="72654"/>
                  <a:pt x="886691" y="77272"/>
                </a:cubicBezTo>
                <a:cubicBezTo>
                  <a:pt x="803564" y="81890"/>
                  <a:pt x="609600" y="137308"/>
                  <a:pt x="512618" y="160399"/>
                </a:cubicBezTo>
                <a:cubicBezTo>
                  <a:pt x="415636" y="183490"/>
                  <a:pt x="360218" y="227363"/>
                  <a:pt x="304800" y="215818"/>
                </a:cubicBezTo>
                <a:cubicBezTo>
                  <a:pt x="249382" y="204273"/>
                  <a:pt x="205509" y="125763"/>
                  <a:pt x="180109" y="91127"/>
                </a:cubicBezTo>
                <a:cubicBezTo>
                  <a:pt x="154709" y="56491"/>
                  <a:pt x="177800" y="21854"/>
                  <a:pt x="152400" y="7999"/>
                </a:cubicBezTo>
                <a:cubicBezTo>
                  <a:pt x="127000" y="-5856"/>
                  <a:pt x="77354" y="1071"/>
                  <a:pt x="27709" y="7999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616036" y="3926478"/>
            <a:ext cx="1034046" cy="411313"/>
          </a:xfrm>
          <a:custGeom>
            <a:avLst/>
            <a:gdLst>
              <a:gd name="connsiteX0" fmla="*/ 720437 w 1034046"/>
              <a:gd name="connsiteY0" fmla="*/ 119049 h 411313"/>
              <a:gd name="connsiteX1" fmla="*/ 886691 w 1034046"/>
              <a:gd name="connsiteY1" fmla="*/ 299158 h 411313"/>
              <a:gd name="connsiteX2" fmla="*/ 1011382 w 1034046"/>
              <a:gd name="connsiteY2" fmla="*/ 285304 h 411313"/>
              <a:gd name="connsiteX3" fmla="*/ 1025237 w 1034046"/>
              <a:gd name="connsiteY3" fmla="*/ 146758 h 411313"/>
              <a:gd name="connsiteX4" fmla="*/ 914400 w 1034046"/>
              <a:gd name="connsiteY4" fmla="*/ 91340 h 411313"/>
              <a:gd name="connsiteX5" fmla="*/ 845128 w 1034046"/>
              <a:gd name="connsiteY5" fmla="*/ 49777 h 411313"/>
              <a:gd name="connsiteX6" fmla="*/ 720437 w 1034046"/>
              <a:gd name="connsiteY6" fmla="*/ 63631 h 411313"/>
              <a:gd name="connsiteX7" fmla="*/ 554182 w 1034046"/>
              <a:gd name="connsiteY7" fmla="*/ 91340 h 411313"/>
              <a:gd name="connsiteX8" fmla="*/ 471055 w 1034046"/>
              <a:gd name="connsiteY8" fmla="*/ 91340 h 411313"/>
              <a:gd name="connsiteX9" fmla="*/ 304800 w 1034046"/>
              <a:gd name="connsiteY9" fmla="*/ 160613 h 411313"/>
              <a:gd name="connsiteX10" fmla="*/ 166255 w 1034046"/>
              <a:gd name="connsiteY10" fmla="*/ 160613 h 411313"/>
              <a:gd name="connsiteX11" fmla="*/ 96982 w 1034046"/>
              <a:gd name="connsiteY11" fmla="*/ 63631 h 411313"/>
              <a:gd name="connsiteX12" fmla="*/ 0 w 1034046"/>
              <a:gd name="connsiteY12" fmla="*/ 8213 h 411313"/>
              <a:gd name="connsiteX13" fmla="*/ 96982 w 1034046"/>
              <a:gd name="connsiteY13" fmla="*/ 243740 h 411313"/>
              <a:gd name="connsiteX14" fmla="*/ 152400 w 1034046"/>
              <a:gd name="connsiteY14" fmla="*/ 409995 h 411313"/>
              <a:gd name="connsiteX15" fmla="*/ 263237 w 1034046"/>
              <a:gd name="connsiteY15" fmla="*/ 313013 h 411313"/>
              <a:gd name="connsiteX16" fmla="*/ 415637 w 1034046"/>
              <a:gd name="connsiteY16" fmla="*/ 160613 h 411313"/>
              <a:gd name="connsiteX17" fmla="*/ 720437 w 1034046"/>
              <a:gd name="connsiteY17" fmla="*/ 119049 h 41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4046" h="411313">
                <a:moveTo>
                  <a:pt x="720437" y="119049"/>
                </a:moveTo>
                <a:cubicBezTo>
                  <a:pt x="798946" y="142140"/>
                  <a:pt x="838200" y="271449"/>
                  <a:pt x="886691" y="299158"/>
                </a:cubicBezTo>
                <a:cubicBezTo>
                  <a:pt x="935182" y="326867"/>
                  <a:pt x="988291" y="310704"/>
                  <a:pt x="1011382" y="285304"/>
                </a:cubicBezTo>
                <a:cubicBezTo>
                  <a:pt x="1034473" y="259904"/>
                  <a:pt x="1041401" y="179085"/>
                  <a:pt x="1025237" y="146758"/>
                </a:cubicBezTo>
                <a:cubicBezTo>
                  <a:pt x="1009073" y="114431"/>
                  <a:pt x="944418" y="107503"/>
                  <a:pt x="914400" y="91340"/>
                </a:cubicBezTo>
                <a:cubicBezTo>
                  <a:pt x="884382" y="75176"/>
                  <a:pt x="877455" y="54395"/>
                  <a:pt x="845128" y="49777"/>
                </a:cubicBezTo>
                <a:cubicBezTo>
                  <a:pt x="812801" y="45159"/>
                  <a:pt x="768928" y="56704"/>
                  <a:pt x="720437" y="63631"/>
                </a:cubicBezTo>
                <a:cubicBezTo>
                  <a:pt x="671946" y="70558"/>
                  <a:pt x="595746" y="86722"/>
                  <a:pt x="554182" y="91340"/>
                </a:cubicBezTo>
                <a:cubicBezTo>
                  <a:pt x="512618" y="95958"/>
                  <a:pt x="512619" y="79795"/>
                  <a:pt x="471055" y="91340"/>
                </a:cubicBezTo>
                <a:cubicBezTo>
                  <a:pt x="429491" y="102885"/>
                  <a:pt x="355600" y="149067"/>
                  <a:pt x="304800" y="160613"/>
                </a:cubicBezTo>
                <a:cubicBezTo>
                  <a:pt x="254000" y="172159"/>
                  <a:pt x="200891" y="176777"/>
                  <a:pt x="166255" y="160613"/>
                </a:cubicBezTo>
                <a:cubicBezTo>
                  <a:pt x="131619" y="144449"/>
                  <a:pt x="124691" y="89031"/>
                  <a:pt x="96982" y="63631"/>
                </a:cubicBezTo>
                <a:cubicBezTo>
                  <a:pt x="69273" y="38231"/>
                  <a:pt x="0" y="-21805"/>
                  <a:pt x="0" y="8213"/>
                </a:cubicBezTo>
                <a:cubicBezTo>
                  <a:pt x="0" y="38231"/>
                  <a:pt x="71582" y="176776"/>
                  <a:pt x="96982" y="243740"/>
                </a:cubicBezTo>
                <a:cubicBezTo>
                  <a:pt x="122382" y="310704"/>
                  <a:pt x="124691" y="398450"/>
                  <a:pt x="152400" y="409995"/>
                </a:cubicBezTo>
                <a:cubicBezTo>
                  <a:pt x="180109" y="421541"/>
                  <a:pt x="219364" y="354577"/>
                  <a:pt x="263237" y="313013"/>
                </a:cubicBezTo>
                <a:cubicBezTo>
                  <a:pt x="307110" y="271449"/>
                  <a:pt x="334819" y="192940"/>
                  <a:pt x="415637" y="160613"/>
                </a:cubicBezTo>
                <a:cubicBezTo>
                  <a:pt x="496455" y="128286"/>
                  <a:pt x="641928" y="95958"/>
                  <a:pt x="720437" y="119049"/>
                </a:cubicBezTo>
                <a:close/>
              </a:path>
            </a:pathLst>
          </a:custGeom>
          <a:solidFill>
            <a:srgbClr val="FC261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970835" y="4779762"/>
            <a:ext cx="498340" cy="928945"/>
          </a:xfrm>
          <a:custGeom>
            <a:avLst/>
            <a:gdLst>
              <a:gd name="connsiteX0" fmla="*/ 19274 w 498340"/>
              <a:gd name="connsiteY0" fmla="*/ 97038 h 928945"/>
              <a:gd name="connsiteX1" fmla="*/ 324074 w 498340"/>
              <a:gd name="connsiteY1" fmla="*/ 83183 h 928945"/>
              <a:gd name="connsiteX2" fmla="*/ 490329 w 498340"/>
              <a:gd name="connsiteY2" fmla="*/ 56 h 928945"/>
              <a:gd name="connsiteX3" fmla="*/ 462620 w 498340"/>
              <a:gd name="connsiteY3" fmla="*/ 97038 h 928945"/>
              <a:gd name="connsiteX4" fmla="*/ 379492 w 498340"/>
              <a:gd name="connsiteY4" fmla="*/ 637365 h 928945"/>
              <a:gd name="connsiteX5" fmla="*/ 407201 w 498340"/>
              <a:gd name="connsiteY5" fmla="*/ 914456 h 928945"/>
              <a:gd name="connsiteX6" fmla="*/ 310220 w 498340"/>
              <a:gd name="connsiteY6" fmla="*/ 859038 h 928945"/>
              <a:gd name="connsiteX7" fmla="*/ 227092 w 498340"/>
              <a:gd name="connsiteY7" fmla="*/ 595802 h 928945"/>
              <a:gd name="connsiteX8" fmla="*/ 143965 w 498340"/>
              <a:gd name="connsiteY8" fmla="*/ 346420 h 928945"/>
              <a:gd name="connsiteX9" fmla="*/ 60838 w 498340"/>
              <a:gd name="connsiteY9" fmla="*/ 221729 h 928945"/>
              <a:gd name="connsiteX10" fmla="*/ 33129 w 498340"/>
              <a:gd name="connsiteY10" fmla="*/ 166311 h 928945"/>
              <a:gd name="connsiteX11" fmla="*/ 19274 w 498340"/>
              <a:gd name="connsiteY11" fmla="*/ 97038 h 92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8340" h="928945">
                <a:moveTo>
                  <a:pt x="19274" y="97038"/>
                </a:moveTo>
                <a:cubicBezTo>
                  <a:pt x="67765" y="83183"/>
                  <a:pt x="245565" y="99347"/>
                  <a:pt x="324074" y="83183"/>
                </a:cubicBezTo>
                <a:cubicBezTo>
                  <a:pt x="402583" y="67019"/>
                  <a:pt x="467238" y="-2253"/>
                  <a:pt x="490329" y="56"/>
                </a:cubicBezTo>
                <a:cubicBezTo>
                  <a:pt x="513420" y="2365"/>
                  <a:pt x="481093" y="-9180"/>
                  <a:pt x="462620" y="97038"/>
                </a:cubicBezTo>
                <a:cubicBezTo>
                  <a:pt x="444147" y="203256"/>
                  <a:pt x="388729" y="501129"/>
                  <a:pt x="379492" y="637365"/>
                </a:cubicBezTo>
                <a:cubicBezTo>
                  <a:pt x="370256" y="773601"/>
                  <a:pt x="418746" y="877511"/>
                  <a:pt x="407201" y="914456"/>
                </a:cubicBezTo>
                <a:cubicBezTo>
                  <a:pt x="395656" y="951402"/>
                  <a:pt x="340238" y="912147"/>
                  <a:pt x="310220" y="859038"/>
                </a:cubicBezTo>
                <a:cubicBezTo>
                  <a:pt x="280202" y="805929"/>
                  <a:pt x="254801" y="681238"/>
                  <a:pt x="227092" y="595802"/>
                </a:cubicBezTo>
                <a:cubicBezTo>
                  <a:pt x="199383" y="510366"/>
                  <a:pt x="171674" y="408765"/>
                  <a:pt x="143965" y="346420"/>
                </a:cubicBezTo>
                <a:cubicBezTo>
                  <a:pt x="116256" y="284075"/>
                  <a:pt x="79311" y="251747"/>
                  <a:pt x="60838" y="221729"/>
                </a:cubicBezTo>
                <a:cubicBezTo>
                  <a:pt x="42365" y="191711"/>
                  <a:pt x="37747" y="187093"/>
                  <a:pt x="33129" y="166311"/>
                </a:cubicBezTo>
                <a:cubicBezTo>
                  <a:pt x="28511" y="145529"/>
                  <a:pt x="-29217" y="110893"/>
                  <a:pt x="19274" y="97038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964401" y="1615632"/>
            <a:ext cx="556345" cy="770981"/>
          </a:xfrm>
          <a:custGeom>
            <a:avLst/>
            <a:gdLst>
              <a:gd name="connsiteX0" fmla="*/ 152872 w 556345"/>
              <a:gd name="connsiteY0" fmla="*/ 767350 h 770981"/>
              <a:gd name="connsiteX1" fmla="*/ 360690 w 556345"/>
              <a:gd name="connsiteY1" fmla="*/ 684223 h 770981"/>
              <a:gd name="connsiteX2" fmla="*/ 346835 w 556345"/>
              <a:gd name="connsiteY2" fmla="*/ 587241 h 770981"/>
              <a:gd name="connsiteX3" fmla="*/ 249854 w 556345"/>
              <a:gd name="connsiteY3" fmla="*/ 434841 h 770981"/>
              <a:gd name="connsiteX4" fmla="*/ 346835 w 556345"/>
              <a:gd name="connsiteY4" fmla="*/ 268586 h 770981"/>
              <a:gd name="connsiteX5" fmla="*/ 499235 w 556345"/>
              <a:gd name="connsiteY5" fmla="*/ 143895 h 770981"/>
              <a:gd name="connsiteX6" fmla="*/ 554654 w 556345"/>
              <a:gd name="connsiteY6" fmla="*/ 19204 h 770981"/>
              <a:gd name="connsiteX7" fmla="*/ 443817 w 556345"/>
              <a:gd name="connsiteY7" fmla="*/ 19204 h 770981"/>
              <a:gd name="connsiteX8" fmla="*/ 332981 w 556345"/>
              <a:gd name="connsiteY8" fmla="*/ 199313 h 770981"/>
              <a:gd name="connsiteX9" fmla="*/ 152872 w 556345"/>
              <a:gd name="connsiteY9" fmla="*/ 199313 h 770981"/>
              <a:gd name="connsiteX10" fmla="*/ 83599 w 556345"/>
              <a:gd name="connsiteY10" fmla="*/ 227023 h 770981"/>
              <a:gd name="connsiteX11" fmla="*/ 472 w 556345"/>
              <a:gd name="connsiteY11" fmla="*/ 337859 h 770981"/>
              <a:gd name="connsiteX12" fmla="*/ 55890 w 556345"/>
              <a:gd name="connsiteY12" fmla="*/ 559532 h 770981"/>
              <a:gd name="connsiteX13" fmla="*/ 152872 w 556345"/>
              <a:gd name="connsiteY13" fmla="*/ 767350 h 77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6345" h="770981">
                <a:moveTo>
                  <a:pt x="152872" y="767350"/>
                </a:moveTo>
                <a:cubicBezTo>
                  <a:pt x="203672" y="788132"/>
                  <a:pt x="328363" y="714241"/>
                  <a:pt x="360690" y="684223"/>
                </a:cubicBezTo>
                <a:cubicBezTo>
                  <a:pt x="393017" y="654205"/>
                  <a:pt x="365308" y="628805"/>
                  <a:pt x="346835" y="587241"/>
                </a:cubicBezTo>
                <a:cubicBezTo>
                  <a:pt x="328362" y="545677"/>
                  <a:pt x="249854" y="487950"/>
                  <a:pt x="249854" y="434841"/>
                </a:cubicBezTo>
                <a:cubicBezTo>
                  <a:pt x="249854" y="381732"/>
                  <a:pt x="305272" y="317077"/>
                  <a:pt x="346835" y="268586"/>
                </a:cubicBezTo>
                <a:cubicBezTo>
                  <a:pt x="388398" y="220095"/>
                  <a:pt x="464599" y="185459"/>
                  <a:pt x="499235" y="143895"/>
                </a:cubicBezTo>
                <a:cubicBezTo>
                  <a:pt x="533871" y="102331"/>
                  <a:pt x="563890" y="39986"/>
                  <a:pt x="554654" y="19204"/>
                </a:cubicBezTo>
                <a:cubicBezTo>
                  <a:pt x="545418" y="-1578"/>
                  <a:pt x="480762" y="-10814"/>
                  <a:pt x="443817" y="19204"/>
                </a:cubicBezTo>
                <a:cubicBezTo>
                  <a:pt x="406872" y="49222"/>
                  <a:pt x="381472" y="169295"/>
                  <a:pt x="332981" y="199313"/>
                </a:cubicBezTo>
                <a:cubicBezTo>
                  <a:pt x="284490" y="229331"/>
                  <a:pt x="194436" y="194695"/>
                  <a:pt x="152872" y="199313"/>
                </a:cubicBezTo>
                <a:cubicBezTo>
                  <a:pt x="111308" y="203931"/>
                  <a:pt x="108999" y="203932"/>
                  <a:pt x="83599" y="227023"/>
                </a:cubicBezTo>
                <a:cubicBezTo>
                  <a:pt x="58199" y="250114"/>
                  <a:pt x="5090" y="282441"/>
                  <a:pt x="472" y="337859"/>
                </a:cubicBezTo>
                <a:cubicBezTo>
                  <a:pt x="-4146" y="393277"/>
                  <a:pt x="25872" y="485641"/>
                  <a:pt x="55890" y="559532"/>
                </a:cubicBezTo>
                <a:cubicBezTo>
                  <a:pt x="85908" y="633423"/>
                  <a:pt x="102072" y="746568"/>
                  <a:pt x="152872" y="76735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3429000"/>
            <a:ext cx="5677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A1A</a:t>
            </a:r>
          </a:p>
        </p:txBody>
      </p:sp>
      <p:sp>
        <p:nvSpPr>
          <p:cNvPr id="16" name="TextBox 15"/>
          <p:cNvSpPr txBox="1"/>
          <p:nvPr/>
        </p:nvSpPr>
        <p:spPr>
          <a:xfrm rot="20060243">
            <a:off x="3408991" y="625563"/>
            <a:ext cx="13237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Sunrise blvd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3659594"/>
            <a:ext cx="2971800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Green Island Ficus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/>
              <a:t>Pink Pentas</a:t>
            </a:r>
          </a:p>
          <a:p>
            <a:endParaRPr lang="en-US" sz="1600" dirty="0"/>
          </a:p>
          <a:p>
            <a:r>
              <a:rPr lang="en-US" sz="1600" dirty="0"/>
              <a:t>Gold Mound</a:t>
            </a:r>
          </a:p>
          <a:p>
            <a:endParaRPr lang="en-US" sz="1600" dirty="0"/>
          </a:p>
          <a:p>
            <a:r>
              <a:rPr lang="en-US" sz="1600" dirty="0"/>
              <a:t>Hawaiian Ti Plant</a:t>
            </a:r>
          </a:p>
          <a:p>
            <a:endParaRPr lang="en-US" sz="1600" dirty="0"/>
          </a:p>
          <a:p>
            <a:r>
              <a:rPr lang="en-US" sz="1600" dirty="0"/>
              <a:t>Muhly Grass</a:t>
            </a:r>
          </a:p>
          <a:p>
            <a:endParaRPr lang="en-US" sz="1600" dirty="0"/>
          </a:p>
          <a:p>
            <a:r>
              <a:rPr lang="en-US" sz="1600" dirty="0"/>
              <a:t>Silver Buttonwood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73292" y="3753980"/>
            <a:ext cx="457200" cy="23420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73292" y="4220686"/>
            <a:ext cx="457200" cy="234209"/>
          </a:xfrm>
          <a:prstGeom prst="rect">
            <a:avLst/>
          </a:prstGeom>
          <a:solidFill>
            <a:srgbClr val="EE1E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987145" y="4708664"/>
            <a:ext cx="457200" cy="2342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973292" y="5127129"/>
            <a:ext cx="457200" cy="234209"/>
          </a:xfrm>
          <a:prstGeom prst="rect">
            <a:avLst/>
          </a:prstGeom>
          <a:solidFill>
            <a:srgbClr val="FC261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87145" y="5645957"/>
            <a:ext cx="457200" cy="23420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987145" y="6086236"/>
            <a:ext cx="457200" cy="2342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9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219814" y="1536837"/>
            <a:ext cx="6771582" cy="3714255"/>
          </a:xfrm>
          <a:custGeom>
            <a:avLst/>
            <a:gdLst>
              <a:gd name="connsiteX0" fmla="*/ 15713 w 6771582"/>
              <a:gd name="connsiteY0" fmla="*/ 3714036 h 3714255"/>
              <a:gd name="connsiteX1" fmla="*/ 278950 w 6771582"/>
              <a:gd name="connsiteY1" fmla="*/ 3589345 h 3714255"/>
              <a:gd name="connsiteX2" fmla="*/ 722295 w 6771582"/>
              <a:gd name="connsiteY2" fmla="*/ 3547781 h 3714255"/>
              <a:gd name="connsiteX3" fmla="*/ 916259 w 6771582"/>
              <a:gd name="connsiteY3" fmla="*/ 3506218 h 3714255"/>
              <a:gd name="connsiteX4" fmla="*/ 1221059 w 6771582"/>
              <a:gd name="connsiteY4" fmla="*/ 3312254 h 3714255"/>
              <a:gd name="connsiteX5" fmla="*/ 1442731 w 6771582"/>
              <a:gd name="connsiteY5" fmla="*/ 3104436 h 3714255"/>
              <a:gd name="connsiteX6" fmla="*/ 1539713 w 6771582"/>
              <a:gd name="connsiteY6" fmla="*/ 2896618 h 3714255"/>
              <a:gd name="connsiteX7" fmla="*/ 1678259 w 6771582"/>
              <a:gd name="connsiteY7" fmla="*/ 2716508 h 3714255"/>
              <a:gd name="connsiteX8" fmla="*/ 1941495 w 6771582"/>
              <a:gd name="connsiteY8" fmla="*/ 2605672 h 3714255"/>
              <a:gd name="connsiteX9" fmla="*/ 2260150 w 6771582"/>
              <a:gd name="connsiteY9" fmla="*/ 2577963 h 3714255"/>
              <a:gd name="connsiteX10" fmla="*/ 2523386 w 6771582"/>
              <a:gd name="connsiteY10" fmla="*/ 2564108 h 3714255"/>
              <a:gd name="connsiteX11" fmla="*/ 2828186 w 6771582"/>
              <a:gd name="connsiteY11" fmla="*/ 2370145 h 3714255"/>
              <a:gd name="connsiteX12" fmla="*/ 2869750 w 6771582"/>
              <a:gd name="connsiteY12" fmla="*/ 2245454 h 3714255"/>
              <a:gd name="connsiteX13" fmla="*/ 2952877 w 6771582"/>
              <a:gd name="connsiteY13" fmla="*/ 2106908 h 3714255"/>
              <a:gd name="connsiteX14" fmla="*/ 3022150 w 6771582"/>
              <a:gd name="connsiteY14" fmla="*/ 1982218 h 3714255"/>
              <a:gd name="connsiteX15" fmla="*/ 3216113 w 6771582"/>
              <a:gd name="connsiteY15" fmla="*/ 1885236 h 3714255"/>
              <a:gd name="connsiteX16" fmla="*/ 3437786 w 6771582"/>
              <a:gd name="connsiteY16" fmla="*/ 1788254 h 3714255"/>
              <a:gd name="connsiteX17" fmla="*/ 3604041 w 6771582"/>
              <a:gd name="connsiteY17" fmla="*/ 1746690 h 3714255"/>
              <a:gd name="connsiteX18" fmla="*/ 3908841 w 6771582"/>
              <a:gd name="connsiteY18" fmla="*/ 1732836 h 3714255"/>
              <a:gd name="connsiteX19" fmla="*/ 4144368 w 6771582"/>
              <a:gd name="connsiteY19" fmla="*/ 1621999 h 3714255"/>
              <a:gd name="connsiteX20" fmla="*/ 4269059 w 6771582"/>
              <a:gd name="connsiteY20" fmla="*/ 1386472 h 3714255"/>
              <a:gd name="connsiteX21" fmla="*/ 4463022 w 6771582"/>
              <a:gd name="connsiteY21" fmla="*/ 1192508 h 3714255"/>
              <a:gd name="connsiteX22" fmla="*/ 4684695 w 6771582"/>
              <a:gd name="connsiteY22" fmla="*/ 1137090 h 3714255"/>
              <a:gd name="connsiteX23" fmla="*/ 4850950 w 6771582"/>
              <a:gd name="connsiteY23" fmla="*/ 1123236 h 3714255"/>
              <a:gd name="connsiteX24" fmla="*/ 5086477 w 6771582"/>
              <a:gd name="connsiteY24" fmla="*/ 1123236 h 3714255"/>
              <a:gd name="connsiteX25" fmla="*/ 5266586 w 6771582"/>
              <a:gd name="connsiteY25" fmla="*/ 956981 h 3714255"/>
              <a:gd name="connsiteX26" fmla="*/ 5308150 w 6771582"/>
              <a:gd name="connsiteY26" fmla="*/ 804581 h 3714255"/>
              <a:gd name="connsiteX27" fmla="*/ 5571386 w 6771582"/>
              <a:gd name="connsiteY27" fmla="*/ 652181 h 3714255"/>
              <a:gd name="connsiteX28" fmla="*/ 5654513 w 6771582"/>
              <a:gd name="connsiteY28" fmla="*/ 596763 h 3714255"/>
              <a:gd name="connsiteX29" fmla="*/ 5973168 w 6771582"/>
              <a:gd name="connsiteY29" fmla="*/ 555199 h 3714255"/>
              <a:gd name="connsiteX30" fmla="*/ 6264113 w 6771582"/>
              <a:gd name="connsiteY30" fmla="*/ 444363 h 3714255"/>
              <a:gd name="connsiteX31" fmla="*/ 6402659 w 6771582"/>
              <a:gd name="connsiteY31" fmla="*/ 250399 h 3714255"/>
              <a:gd name="connsiteX32" fmla="*/ 6541204 w 6771582"/>
              <a:gd name="connsiteY32" fmla="*/ 84145 h 3714255"/>
              <a:gd name="connsiteX33" fmla="*/ 6749022 w 6771582"/>
              <a:gd name="connsiteY33" fmla="*/ 1018 h 3714255"/>
              <a:gd name="connsiteX34" fmla="*/ 6762877 w 6771582"/>
              <a:gd name="connsiteY34" fmla="*/ 42581 h 3714255"/>
              <a:gd name="connsiteX35" fmla="*/ 6721313 w 6771582"/>
              <a:gd name="connsiteY35" fmla="*/ 111854 h 3714255"/>
              <a:gd name="connsiteX36" fmla="*/ 6555059 w 6771582"/>
              <a:gd name="connsiteY36" fmla="*/ 181127 h 3714255"/>
              <a:gd name="connsiteX37" fmla="*/ 6485786 w 6771582"/>
              <a:gd name="connsiteY37" fmla="*/ 305818 h 3714255"/>
              <a:gd name="connsiteX38" fmla="*/ 6430368 w 6771582"/>
              <a:gd name="connsiteY38" fmla="*/ 361236 h 3714255"/>
              <a:gd name="connsiteX39" fmla="*/ 6277968 w 6771582"/>
              <a:gd name="connsiteY39" fmla="*/ 458218 h 3714255"/>
              <a:gd name="connsiteX40" fmla="*/ 6028586 w 6771582"/>
              <a:gd name="connsiteY40" fmla="*/ 555199 h 3714255"/>
              <a:gd name="connsiteX41" fmla="*/ 5945459 w 6771582"/>
              <a:gd name="connsiteY41" fmla="*/ 555199 h 3714255"/>
              <a:gd name="connsiteX42" fmla="*/ 5751495 w 6771582"/>
              <a:gd name="connsiteY42" fmla="*/ 499781 h 3714255"/>
              <a:gd name="connsiteX43" fmla="*/ 5626804 w 6771582"/>
              <a:gd name="connsiteY43" fmla="*/ 499781 h 3714255"/>
              <a:gd name="connsiteX44" fmla="*/ 5488259 w 6771582"/>
              <a:gd name="connsiteY44" fmla="*/ 638327 h 3714255"/>
              <a:gd name="connsiteX45" fmla="*/ 5335859 w 6771582"/>
              <a:gd name="connsiteY45" fmla="*/ 707599 h 3714255"/>
              <a:gd name="connsiteX46" fmla="*/ 5238877 w 6771582"/>
              <a:gd name="connsiteY46" fmla="*/ 776872 h 3714255"/>
              <a:gd name="connsiteX47" fmla="*/ 5155750 w 6771582"/>
              <a:gd name="connsiteY47" fmla="*/ 887708 h 3714255"/>
              <a:gd name="connsiteX48" fmla="*/ 5155750 w 6771582"/>
              <a:gd name="connsiteY48" fmla="*/ 970836 h 3714255"/>
              <a:gd name="connsiteX49" fmla="*/ 4961786 w 6771582"/>
              <a:gd name="connsiteY49" fmla="*/ 1067818 h 3714255"/>
              <a:gd name="connsiteX50" fmla="*/ 4809386 w 6771582"/>
              <a:gd name="connsiteY50" fmla="*/ 1067818 h 3714255"/>
              <a:gd name="connsiteX51" fmla="*/ 4670841 w 6771582"/>
              <a:gd name="connsiteY51" fmla="*/ 1067818 h 3714255"/>
              <a:gd name="connsiteX52" fmla="*/ 4504586 w 6771582"/>
              <a:gd name="connsiteY52" fmla="*/ 1150945 h 3714255"/>
              <a:gd name="connsiteX53" fmla="*/ 4352186 w 6771582"/>
              <a:gd name="connsiteY53" fmla="*/ 1206363 h 3714255"/>
              <a:gd name="connsiteX54" fmla="*/ 4227495 w 6771582"/>
              <a:gd name="connsiteY54" fmla="*/ 1331054 h 3714255"/>
              <a:gd name="connsiteX55" fmla="*/ 4185931 w 6771582"/>
              <a:gd name="connsiteY55" fmla="*/ 1441890 h 3714255"/>
              <a:gd name="connsiteX56" fmla="*/ 4102804 w 6771582"/>
              <a:gd name="connsiteY56" fmla="*/ 1566581 h 3714255"/>
              <a:gd name="connsiteX57" fmla="*/ 3978113 w 6771582"/>
              <a:gd name="connsiteY57" fmla="*/ 1608145 h 3714255"/>
              <a:gd name="connsiteX58" fmla="*/ 3839568 w 6771582"/>
              <a:gd name="connsiteY58" fmla="*/ 1649708 h 3714255"/>
              <a:gd name="connsiteX59" fmla="*/ 3728731 w 6771582"/>
              <a:gd name="connsiteY59" fmla="*/ 1649708 h 3714255"/>
              <a:gd name="connsiteX60" fmla="*/ 3645604 w 6771582"/>
              <a:gd name="connsiteY60" fmla="*/ 1677418 h 3714255"/>
              <a:gd name="connsiteX61" fmla="*/ 3520913 w 6771582"/>
              <a:gd name="connsiteY61" fmla="*/ 1718981 h 3714255"/>
              <a:gd name="connsiteX62" fmla="*/ 3340804 w 6771582"/>
              <a:gd name="connsiteY62" fmla="*/ 1760545 h 3714255"/>
              <a:gd name="connsiteX63" fmla="*/ 3202259 w 6771582"/>
              <a:gd name="connsiteY63" fmla="*/ 1829818 h 3714255"/>
              <a:gd name="connsiteX64" fmla="*/ 3022150 w 6771582"/>
              <a:gd name="connsiteY64" fmla="*/ 1926799 h 3714255"/>
              <a:gd name="connsiteX65" fmla="*/ 2925168 w 6771582"/>
              <a:gd name="connsiteY65" fmla="*/ 2023781 h 3714255"/>
              <a:gd name="connsiteX66" fmla="*/ 2786622 w 6771582"/>
              <a:gd name="connsiteY66" fmla="*/ 2273163 h 3714255"/>
              <a:gd name="connsiteX67" fmla="*/ 2661931 w 6771582"/>
              <a:gd name="connsiteY67" fmla="*/ 2383999 h 3714255"/>
              <a:gd name="connsiteX68" fmla="*/ 2467968 w 6771582"/>
              <a:gd name="connsiteY68" fmla="*/ 2439418 h 3714255"/>
              <a:gd name="connsiteX69" fmla="*/ 2274004 w 6771582"/>
              <a:gd name="connsiteY69" fmla="*/ 2467127 h 3714255"/>
              <a:gd name="connsiteX70" fmla="*/ 2177022 w 6771582"/>
              <a:gd name="connsiteY70" fmla="*/ 2453272 h 3714255"/>
              <a:gd name="connsiteX71" fmla="*/ 2080041 w 6771582"/>
              <a:gd name="connsiteY71" fmla="*/ 2494836 h 3714255"/>
              <a:gd name="connsiteX72" fmla="*/ 1983059 w 6771582"/>
              <a:gd name="connsiteY72" fmla="*/ 2550254 h 3714255"/>
              <a:gd name="connsiteX73" fmla="*/ 1858368 w 6771582"/>
              <a:gd name="connsiteY73" fmla="*/ 2577963 h 3714255"/>
              <a:gd name="connsiteX74" fmla="*/ 1664404 w 6771582"/>
              <a:gd name="connsiteY74" fmla="*/ 2674945 h 3714255"/>
              <a:gd name="connsiteX75" fmla="*/ 1525859 w 6771582"/>
              <a:gd name="connsiteY75" fmla="*/ 2799636 h 3714255"/>
              <a:gd name="connsiteX76" fmla="*/ 1484295 w 6771582"/>
              <a:gd name="connsiteY76" fmla="*/ 2896618 h 3714255"/>
              <a:gd name="connsiteX77" fmla="*/ 1442731 w 6771582"/>
              <a:gd name="connsiteY77" fmla="*/ 3007454 h 3714255"/>
              <a:gd name="connsiteX78" fmla="*/ 1096368 w 6771582"/>
              <a:gd name="connsiteY78" fmla="*/ 3284545 h 3714255"/>
              <a:gd name="connsiteX79" fmla="*/ 943968 w 6771582"/>
              <a:gd name="connsiteY79" fmla="*/ 3367672 h 3714255"/>
              <a:gd name="connsiteX80" fmla="*/ 860841 w 6771582"/>
              <a:gd name="connsiteY80" fmla="*/ 3436945 h 3714255"/>
              <a:gd name="connsiteX81" fmla="*/ 653022 w 6771582"/>
              <a:gd name="connsiteY81" fmla="*/ 3423090 h 3714255"/>
              <a:gd name="connsiteX82" fmla="*/ 500622 w 6771582"/>
              <a:gd name="connsiteY82" fmla="*/ 3423090 h 3714255"/>
              <a:gd name="connsiteX83" fmla="*/ 195822 w 6771582"/>
              <a:gd name="connsiteY83" fmla="*/ 3533927 h 3714255"/>
              <a:gd name="connsiteX84" fmla="*/ 43422 w 6771582"/>
              <a:gd name="connsiteY84" fmla="*/ 3617054 h 3714255"/>
              <a:gd name="connsiteX85" fmla="*/ 15713 w 6771582"/>
              <a:gd name="connsiteY85" fmla="*/ 3714036 h 371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71582" h="3714255">
                <a:moveTo>
                  <a:pt x="15713" y="3714036"/>
                </a:moveTo>
                <a:cubicBezTo>
                  <a:pt x="54968" y="3709418"/>
                  <a:pt x="161186" y="3617054"/>
                  <a:pt x="278950" y="3589345"/>
                </a:cubicBezTo>
                <a:cubicBezTo>
                  <a:pt x="396714" y="3561636"/>
                  <a:pt x="616077" y="3561635"/>
                  <a:pt x="722295" y="3547781"/>
                </a:cubicBezTo>
                <a:cubicBezTo>
                  <a:pt x="828513" y="3533927"/>
                  <a:pt x="833132" y="3545472"/>
                  <a:pt x="916259" y="3506218"/>
                </a:cubicBezTo>
                <a:cubicBezTo>
                  <a:pt x="999386" y="3466963"/>
                  <a:pt x="1133314" y="3379218"/>
                  <a:pt x="1221059" y="3312254"/>
                </a:cubicBezTo>
                <a:cubicBezTo>
                  <a:pt x="1308804" y="3245290"/>
                  <a:pt x="1389622" y="3173709"/>
                  <a:pt x="1442731" y="3104436"/>
                </a:cubicBezTo>
                <a:cubicBezTo>
                  <a:pt x="1495840" y="3035163"/>
                  <a:pt x="1500458" y="2961273"/>
                  <a:pt x="1539713" y="2896618"/>
                </a:cubicBezTo>
                <a:cubicBezTo>
                  <a:pt x="1578968" y="2831963"/>
                  <a:pt x="1611295" y="2764999"/>
                  <a:pt x="1678259" y="2716508"/>
                </a:cubicBezTo>
                <a:cubicBezTo>
                  <a:pt x="1745223" y="2668017"/>
                  <a:pt x="1844513" y="2628763"/>
                  <a:pt x="1941495" y="2605672"/>
                </a:cubicBezTo>
                <a:cubicBezTo>
                  <a:pt x="2038477" y="2582581"/>
                  <a:pt x="2163168" y="2584890"/>
                  <a:pt x="2260150" y="2577963"/>
                </a:cubicBezTo>
                <a:cubicBezTo>
                  <a:pt x="2357132" y="2571036"/>
                  <a:pt x="2428713" y="2598744"/>
                  <a:pt x="2523386" y="2564108"/>
                </a:cubicBezTo>
                <a:cubicBezTo>
                  <a:pt x="2618059" y="2529472"/>
                  <a:pt x="2770459" y="2423254"/>
                  <a:pt x="2828186" y="2370145"/>
                </a:cubicBezTo>
                <a:cubicBezTo>
                  <a:pt x="2885913" y="2317036"/>
                  <a:pt x="2848968" y="2289327"/>
                  <a:pt x="2869750" y="2245454"/>
                </a:cubicBezTo>
                <a:cubicBezTo>
                  <a:pt x="2890532" y="2201581"/>
                  <a:pt x="2927477" y="2150781"/>
                  <a:pt x="2952877" y="2106908"/>
                </a:cubicBezTo>
                <a:cubicBezTo>
                  <a:pt x="2978277" y="2063035"/>
                  <a:pt x="2978277" y="2019163"/>
                  <a:pt x="3022150" y="1982218"/>
                </a:cubicBezTo>
                <a:cubicBezTo>
                  <a:pt x="3066023" y="1945273"/>
                  <a:pt x="3146840" y="1917563"/>
                  <a:pt x="3216113" y="1885236"/>
                </a:cubicBezTo>
                <a:cubicBezTo>
                  <a:pt x="3285386" y="1852909"/>
                  <a:pt x="3373131" y="1811345"/>
                  <a:pt x="3437786" y="1788254"/>
                </a:cubicBezTo>
                <a:cubicBezTo>
                  <a:pt x="3502441" y="1765163"/>
                  <a:pt x="3525532" y="1755926"/>
                  <a:pt x="3604041" y="1746690"/>
                </a:cubicBezTo>
                <a:cubicBezTo>
                  <a:pt x="3682550" y="1737454"/>
                  <a:pt x="3818787" y="1753618"/>
                  <a:pt x="3908841" y="1732836"/>
                </a:cubicBezTo>
                <a:cubicBezTo>
                  <a:pt x="3998896" y="1712054"/>
                  <a:pt x="4084332" y="1679726"/>
                  <a:pt x="4144368" y="1621999"/>
                </a:cubicBezTo>
                <a:cubicBezTo>
                  <a:pt x="4204404" y="1564272"/>
                  <a:pt x="4215950" y="1458054"/>
                  <a:pt x="4269059" y="1386472"/>
                </a:cubicBezTo>
                <a:cubicBezTo>
                  <a:pt x="4322168" y="1314890"/>
                  <a:pt x="4393749" y="1234072"/>
                  <a:pt x="4463022" y="1192508"/>
                </a:cubicBezTo>
                <a:cubicBezTo>
                  <a:pt x="4532295" y="1150944"/>
                  <a:pt x="4620040" y="1148635"/>
                  <a:pt x="4684695" y="1137090"/>
                </a:cubicBezTo>
                <a:cubicBezTo>
                  <a:pt x="4749350" y="1125545"/>
                  <a:pt x="4783986" y="1125545"/>
                  <a:pt x="4850950" y="1123236"/>
                </a:cubicBezTo>
                <a:cubicBezTo>
                  <a:pt x="4917914" y="1120927"/>
                  <a:pt x="5017204" y="1150945"/>
                  <a:pt x="5086477" y="1123236"/>
                </a:cubicBezTo>
                <a:cubicBezTo>
                  <a:pt x="5155750" y="1095527"/>
                  <a:pt x="5229641" y="1010090"/>
                  <a:pt x="5266586" y="956981"/>
                </a:cubicBezTo>
                <a:cubicBezTo>
                  <a:pt x="5303531" y="903872"/>
                  <a:pt x="5257350" y="855381"/>
                  <a:pt x="5308150" y="804581"/>
                </a:cubicBezTo>
                <a:cubicBezTo>
                  <a:pt x="5358950" y="753781"/>
                  <a:pt x="5513659" y="686817"/>
                  <a:pt x="5571386" y="652181"/>
                </a:cubicBezTo>
                <a:cubicBezTo>
                  <a:pt x="5629113" y="617545"/>
                  <a:pt x="5587549" y="612927"/>
                  <a:pt x="5654513" y="596763"/>
                </a:cubicBezTo>
                <a:cubicBezTo>
                  <a:pt x="5721477" y="580599"/>
                  <a:pt x="5871568" y="580599"/>
                  <a:pt x="5973168" y="555199"/>
                </a:cubicBezTo>
                <a:cubicBezTo>
                  <a:pt x="6074768" y="529799"/>
                  <a:pt x="6192531" y="495163"/>
                  <a:pt x="6264113" y="444363"/>
                </a:cubicBezTo>
                <a:cubicBezTo>
                  <a:pt x="6335695" y="393563"/>
                  <a:pt x="6356477" y="310435"/>
                  <a:pt x="6402659" y="250399"/>
                </a:cubicBezTo>
                <a:cubicBezTo>
                  <a:pt x="6448841" y="190363"/>
                  <a:pt x="6483477" y="125708"/>
                  <a:pt x="6541204" y="84145"/>
                </a:cubicBezTo>
                <a:cubicBezTo>
                  <a:pt x="6598931" y="42582"/>
                  <a:pt x="6712077" y="7945"/>
                  <a:pt x="6749022" y="1018"/>
                </a:cubicBezTo>
                <a:cubicBezTo>
                  <a:pt x="6785967" y="-5909"/>
                  <a:pt x="6767495" y="24108"/>
                  <a:pt x="6762877" y="42581"/>
                </a:cubicBezTo>
                <a:cubicBezTo>
                  <a:pt x="6758259" y="61054"/>
                  <a:pt x="6755949" y="88763"/>
                  <a:pt x="6721313" y="111854"/>
                </a:cubicBezTo>
                <a:cubicBezTo>
                  <a:pt x="6686677" y="134945"/>
                  <a:pt x="6594314" y="148800"/>
                  <a:pt x="6555059" y="181127"/>
                </a:cubicBezTo>
                <a:cubicBezTo>
                  <a:pt x="6515804" y="213454"/>
                  <a:pt x="6506568" y="275800"/>
                  <a:pt x="6485786" y="305818"/>
                </a:cubicBezTo>
                <a:cubicBezTo>
                  <a:pt x="6465004" y="335836"/>
                  <a:pt x="6465004" y="335836"/>
                  <a:pt x="6430368" y="361236"/>
                </a:cubicBezTo>
                <a:cubicBezTo>
                  <a:pt x="6395732" y="386636"/>
                  <a:pt x="6344932" y="425891"/>
                  <a:pt x="6277968" y="458218"/>
                </a:cubicBezTo>
                <a:cubicBezTo>
                  <a:pt x="6211004" y="490545"/>
                  <a:pt x="6084004" y="539036"/>
                  <a:pt x="6028586" y="555199"/>
                </a:cubicBezTo>
                <a:cubicBezTo>
                  <a:pt x="5973168" y="571362"/>
                  <a:pt x="5991641" y="564435"/>
                  <a:pt x="5945459" y="555199"/>
                </a:cubicBezTo>
                <a:cubicBezTo>
                  <a:pt x="5899277" y="545963"/>
                  <a:pt x="5804604" y="509017"/>
                  <a:pt x="5751495" y="499781"/>
                </a:cubicBezTo>
                <a:cubicBezTo>
                  <a:pt x="5698386" y="490545"/>
                  <a:pt x="5670677" y="476690"/>
                  <a:pt x="5626804" y="499781"/>
                </a:cubicBezTo>
                <a:cubicBezTo>
                  <a:pt x="5582931" y="522872"/>
                  <a:pt x="5536750" y="603691"/>
                  <a:pt x="5488259" y="638327"/>
                </a:cubicBezTo>
                <a:cubicBezTo>
                  <a:pt x="5439768" y="672963"/>
                  <a:pt x="5377423" y="684508"/>
                  <a:pt x="5335859" y="707599"/>
                </a:cubicBezTo>
                <a:cubicBezTo>
                  <a:pt x="5294295" y="730690"/>
                  <a:pt x="5268895" y="746854"/>
                  <a:pt x="5238877" y="776872"/>
                </a:cubicBezTo>
                <a:cubicBezTo>
                  <a:pt x="5208859" y="806890"/>
                  <a:pt x="5169604" y="855381"/>
                  <a:pt x="5155750" y="887708"/>
                </a:cubicBezTo>
                <a:cubicBezTo>
                  <a:pt x="5141896" y="920035"/>
                  <a:pt x="5188077" y="940818"/>
                  <a:pt x="5155750" y="970836"/>
                </a:cubicBezTo>
                <a:cubicBezTo>
                  <a:pt x="5123423" y="1000854"/>
                  <a:pt x="5019513" y="1051654"/>
                  <a:pt x="4961786" y="1067818"/>
                </a:cubicBezTo>
                <a:cubicBezTo>
                  <a:pt x="4904059" y="1083982"/>
                  <a:pt x="4809386" y="1067818"/>
                  <a:pt x="4809386" y="1067818"/>
                </a:cubicBezTo>
                <a:cubicBezTo>
                  <a:pt x="4760895" y="1067818"/>
                  <a:pt x="4721641" y="1053964"/>
                  <a:pt x="4670841" y="1067818"/>
                </a:cubicBezTo>
                <a:cubicBezTo>
                  <a:pt x="4620041" y="1081672"/>
                  <a:pt x="4557695" y="1127854"/>
                  <a:pt x="4504586" y="1150945"/>
                </a:cubicBezTo>
                <a:cubicBezTo>
                  <a:pt x="4451477" y="1174036"/>
                  <a:pt x="4398368" y="1176345"/>
                  <a:pt x="4352186" y="1206363"/>
                </a:cubicBezTo>
                <a:cubicBezTo>
                  <a:pt x="4306004" y="1236381"/>
                  <a:pt x="4255204" y="1291800"/>
                  <a:pt x="4227495" y="1331054"/>
                </a:cubicBezTo>
                <a:cubicBezTo>
                  <a:pt x="4199786" y="1370308"/>
                  <a:pt x="4206713" y="1402636"/>
                  <a:pt x="4185931" y="1441890"/>
                </a:cubicBezTo>
                <a:cubicBezTo>
                  <a:pt x="4165149" y="1481144"/>
                  <a:pt x="4137440" y="1538872"/>
                  <a:pt x="4102804" y="1566581"/>
                </a:cubicBezTo>
                <a:cubicBezTo>
                  <a:pt x="4068168" y="1594290"/>
                  <a:pt x="4021986" y="1594291"/>
                  <a:pt x="3978113" y="1608145"/>
                </a:cubicBezTo>
                <a:cubicBezTo>
                  <a:pt x="3934240" y="1621999"/>
                  <a:pt x="3881132" y="1642781"/>
                  <a:pt x="3839568" y="1649708"/>
                </a:cubicBezTo>
                <a:cubicBezTo>
                  <a:pt x="3798004" y="1656635"/>
                  <a:pt x="3761058" y="1645090"/>
                  <a:pt x="3728731" y="1649708"/>
                </a:cubicBezTo>
                <a:cubicBezTo>
                  <a:pt x="3696404" y="1654326"/>
                  <a:pt x="3645604" y="1677418"/>
                  <a:pt x="3645604" y="1677418"/>
                </a:cubicBezTo>
                <a:cubicBezTo>
                  <a:pt x="3610968" y="1688963"/>
                  <a:pt x="3571713" y="1705127"/>
                  <a:pt x="3520913" y="1718981"/>
                </a:cubicBezTo>
                <a:cubicBezTo>
                  <a:pt x="3470113" y="1732835"/>
                  <a:pt x="3393913" y="1742072"/>
                  <a:pt x="3340804" y="1760545"/>
                </a:cubicBezTo>
                <a:cubicBezTo>
                  <a:pt x="3287695" y="1779018"/>
                  <a:pt x="3255368" y="1802109"/>
                  <a:pt x="3202259" y="1829818"/>
                </a:cubicBezTo>
                <a:cubicBezTo>
                  <a:pt x="3149150" y="1857527"/>
                  <a:pt x="3068332" y="1894472"/>
                  <a:pt x="3022150" y="1926799"/>
                </a:cubicBezTo>
                <a:cubicBezTo>
                  <a:pt x="2975968" y="1959126"/>
                  <a:pt x="2964423" y="1966054"/>
                  <a:pt x="2925168" y="2023781"/>
                </a:cubicBezTo>
                <a:cubicBezTo>
                  <a:pt x="2885913" y="2081508"/>
                  <a:pt x="2830495" y="2213127"/>
                  <a:pt x="2786622" y="2273163"/>
                </a:cubicBezTo>
                <a:cubicBezTo>
                  <a:pt x="2742749" y="2333199"/>
                  <a:pt x="2715040" y="2356290"/>
                  <a:pt x="2661931" y="2383999"/>
                </a:cubicBezTo>
                <a:cubicBezTo>
                  <a:pt x="2608822" y="2411708"/>
                  <a:pt x="2532623" y="2425563"/>
                  <a:pt x="2467968" y="2439418"/>
                </a:cubicBezTo>
                <a:cubicBezTo>
                  <a:pt x="2403313" y="2453273"/>
                  <a:pt x="2322495" y="2464818"/>
                  <a:pt x="2274004" y="2467127"/>
                </a:cubicBezTo>
                <a:cubicBezTo>
                  <a:pt x="2225513" y="2469436"/>
                  <a:pt x="2209349" y="2448654"/>
                  <a:pt x="2177022" y="2453272"/>
                </a:cubicBezTo>
                <a:cubicBezTo>
                  <a:pt x="2144695" y="2457890"/>
                  <a:pt x="2112368" y="2478672"/>
                  <a:pt x="2080041" y="2494836"/>
                </a:cubicBezTo>
                <a:cubicBezTo>
                  <a:pt x="2047714" y="2511000"/>
                  <a:pt x="2020005" y="2536399"/>
                  <a:pt x="1983059" y="2550254"/>
                </a:cubicBezTo>
                <a:cubicBezTo>
                  <a:pt x="1946114" y="2564108"/>
                  <a:pt x="1911477" y="2557181"/>
                  <a:pt x="1858368" y="2577963"/>
                </a:cubicBezTo>
                <a:cubicBezTo>
                  <a:pt x="1805259" y="2598745"/>
                  <a:pt x="1719822" y="2638000"/>
                  <a:pt x="1664404" y="2674945"/>
                </a:cubicBezTo>
                <a:cubicBezTo>
                  <a:pt x="1608986" y="2711890"/>
                  <a:pt x="1555877" y="2762691"/>
                  <a:pt x="1525859" y="2799636"/>
                </a:cubicBezTo>
                <a:cubicBezTo>
                  <a:pt x="1495841" y="2836581"/>
                  <a:pt x="1498150" y="2861982"/>
                  <a:pt x="1484295" y="2896618"/>
                </a:cubicBezTo>
                <a:cubicBezTo>
                  <a:pt x="1470440" y="2931254"/>
                  <a:pt x="1507385" y="2942800"/>
                  <a:pt x="1442731" y="3007454"/>
                </a:cubicBezTo>
                <a:cubicBezTo>
                  <a:pt x="1378077" y="3072108"/>
                  <a:pt x="1179495" y="3224509"/>
                  <a:pt x="1096368" y="3284545"/>
                </a:cubicBezTo>
                <a:cubicBezTo>
                  <a:pt x="1013241" y="3344581"/>
                  <a:pt x="983223" y="3342272"/>
                  <a:pt x="943968" y="3367672"/>
                </a:cubicBezTo>
                <a:cubicBezTo>
                  <a:pt x="904714" y="3393072"/>
                  <a:pt x="909332" y="3427709"/>
                  <a:pt x="860841" y="3436945"/>
                </a:cubicBezTo>
                <a:cubicBezTo>
                  <a:pt x="812350" y="3446181"/>
                  <a:pt x="713058" y="3425399"/>
                  <a:pt x="653022" y="3423090"/>
                </a:cubicBezTo>
                <a:cubicBezTo>
                  <a:pt x="592986" y="3420781"/>
                  <a:pt x="576822" y="3404617"/>
                  <a:pt x="500622" y="3423090"/>
                </a:cubicBezTo>
                <a:cubicBezTo>
                  <a:pt x="424422" y="3441563"/>
                  <a:pt x="272022" y="3501600"/>
                  <a:pt x="195822" y="3533927"/>
                </a:cubicBezTo>
                <a:cubicBezTo>
                  <a:pt x="119622" y="3566254"/>
                  <a:pt x="66513" y="3584727"/>
                  <a:pt x="43422" y="3617054"/>
                </a:cubicBezTo>
                <a:cubicBezTo>
                  <a:pt x="20331" y="3649381"/>
                  <a:pt x="-23542" y="3718654"/>
                  <a:pt x="15713" y="37140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95745" y="4710448"/>
            <a:ext cx="562180" cy="235861"/>
          </a:xfrm>
          <a:custGeom>
            <a:avLst/>
            <a:gdLst>
              <a:gd name="connsiteX0" fmla="*/ 0 w 562180"/>
              <a:gd name="connsiteY0" fmla="*/ 207916 h 235861"/>
              <a:gd name="connsiteX1" fmla="*/ 166255 w 562180"/>
              <a:gd name="connsiteY1" fmla="*/ 235625 h 235861"/>
              <a:gd name="connsiteX2" fmla="*/ 318655 w 562180"/>
              <a:gd name="connsiteY2" fmla="*/ 194061 h 235861"/>
              <a:gd name="connsiteX3" fmla="*/ 471055 w 562180"/>
              <a:gd name="connsiteY3" fmla="*/ 180207 h 235861"/>
              <a:gd name="connsiteX4" fmla="*/ 554182 w 562180"/>
              <a:gd name="connsiteY4" fmla="*/ 110934 h 235861"/>
              <a:gd name="connsiteX5" fmla="*/ 554182 w 562180"/>
              <a:gd name="connsiteY5" fmla="*/ 55516 h 235861"/>
              <a:gd name="connsiteX6" fmla="*/ 512619 w 562180"/>
              <a:gd name="connsiteY6" fmla="*/ 97 h 235861"/>
              <a:gd name="connsiteX7" fmla="*/ 332510 w 562180"/>
              <a:gd name="connsiteY7" fmla="*/ 69370 h 235861"/>
              <a:gd name="connsiteX8" fmla="*/ 235528 w 562180"/>
              <a:gd name="connsiteY8" fmla="*/ 110934 h 235861"/>
              <a:gd name="connsiteX9" fmla="*/ 124691 w 562180"/>
              <a:gd name="connsiteY9" fmla="*/ 207916 h 23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180" h="235861">
                <a:moveTo>
                  <a:pt x="0" y="207916"/>
                </a:moveTo>
                <a:cubicBezTo>
                  <a:pt x="56573" y="222925"/>
                  <a:pt x="113146" y="237934"/>
                  <a:pt x="166255" y="235625"/>
                </a:cubicBezTo>
                <a:cubicBezTo>
                  <a:pt x="219364" y="233316"/>
                  <a:pt x="267855" y="203297"/>
                  <a:pt x="318655" y="194061"/>
                </a:cubicBezTo>
                <a:cubicBezTo>
                  <a:pt x="369455" y="184825"/>
                  <a:pt x="431801" y="194061"/>
                  <a:pt x="471055" y="180207"/>
                </a:cubicBezTo>
                <a:cubicBezTo>
                  <a:pt x="510309" y="166353"/>
                  <a:pt x="540328" y="131716"/>
                  <a:pt x="554182" y="110934"/>
                </a:cubicBezTo>
                <a:cubicBezTo>
                  <a:pt x="568036" y="90152"/>
                  <a:pt x="561109" y="73989"/>
                  <a:pt x="554182" y="55516"/>
                </a:cubicBezTo>
                <a:cubicBezTo>
                  <a:pt x="547255" y="37043"/>
                  <a:pt x="549564" y="-2212"/>
                  <a:pt x="512619" y="97"/>
                </a:cubicBezTo>
                <a:cubicBezTo>
                  <a:pt x="475674" y="2406"/>
                  <a:pt x="378692" y="50897"/>
                  <a:pt x="332510" y="69370"/>
                </a:cubicBezTo>
                <a:cubicBezTo>
                  <a:pt x="286328" y="87843"/>
                  <a:pt x="270165" y="87843"/>
                  <a:pt x="235528" y="110934"/>
                </a:cubicBezTo>
                <a:cubicBezTo>
                  <a:pt x="200892" y="134025"/>
                  <a:pt x="168564" y="187134"/>
                  <a:pt x="124691" y="207916"/>
                </a:cubicBezTo>
              </a:path>
            </a:pathLst>
          </a:custGeom>
          <a:solidFill>
            <a:srgbClr val="FC261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8390" y="5181600"/>
            <a:ext cx="605174" cy="240867"/>
          </a:xfrm>
          <a:custGeom>
            <a:avLst/>
            <a:gdLst>
              <a:gd name="connsiteX0" fmla="*/ 605174 w 605174"/>
              <a:gd name="connsiteY0" fmla="*/ 0 h 240867"/>
              <a:gd name="connsiteX1" fmla="*/ 411210 w 605174"/>
              <a:gd name="connsiteY1" fmla="*/ 13855 h 240867"/>
              <a:gd name="connsiteX2" fmla="*/ 272665 w 605174"/>
              <a:gd name="connsiteY2" fmla="*/ 55418 h 240867"/>
              <a:gd name="connsiteX3" fmla="*/ 120265 w 605174"/>
              <a:gd name="connsiteY3" fmla="*/ 83127 h 240867"/>
              <a:gd name="connsiteX4" fmla="*/ 9428 w 605174"/>
              <a:gd name="connsiteY4" fmla="*/ 166255 h 240867"/>
              <a:gd name="connsiteX5" fmla="*/ 23283 w 605174"/>
              <a:gd name="connsiteY5" fmla="*/ 221673 h 240867"/>
              <a:gd name="connsiteX6" fmla="*/ 161828 w 605174"/>
              <a:gd name="connsiteY6" fmla="*/ 235527 h 240867"/>
              <a:gd name="connsiteX7" fmla="*/ 355792 w 605174"/>
              <a:gd name="connsiteY7" fmla="*/ 138545 h 240867"/>
              <a:gd name="connsiteX8" fmla="*/ 480483 w 605174"/>
              <a:gd name="connsiteY8" fmla="*/ 83127 h 240867"/>
              <a:gd name="connsiteX9" fmla="*/ 549755 w 605174"/>
              <a:gd name="connsiteY9" fmla="*/ 0 h 24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5174" h="240867">
                <a:moveTo>
                  <a:pt x="605174" y="0"/>
                </a:moveTo>
                <a:cubicBezTo>
                  <a:pt x="535901" y="2309"/>
                  <a:pt x="466628" y="4619"/>
                  <a:pt x="411210" y="13855"/>
                </a:cubicBezTo>
                <a:cubicBezTo>
                  <a:pt x="355792" y="23091"/>
                  <a:pt x="321156" y="43873"/>
                  <a:pt x="272665" y="55418"/>
                </a:cubicBezTo>
                <a:cubicBezTo>
                  <a:pt x="224174" y="66963"/>
                  <a:pt x="164138" y="64654"/>
                  <a:pt x="120265" y="83127"/>
                </a:cubicBezTo>
                <a:cubicBezTo>
                  <a:pt x="76392" y="101600"/>
                  <a:pt x="25592" y="143164"/>
                  <a:pt x="9428" y="166255"/>
                </a:cubicBezTo>
                <a:cubicBezTo>
                  <a:pt x="-6736" y="189346"/>
                  <a:pt x="-2117" y="210128"/>
                  <a:pt x="23283" y="221673"/>
                </a:cubicBezTo>
                <a:cubicBezTo>
                  <a:pt x="48683" y="233218"/>
                  <a:pt x="106410" y="249382"/>
                  <a:pt x="161828" y="235527"/>
                </a:cubicBezTo>
                <a:cubicBezTo>
                  <a:pt x="217246" y="221672"/>
                  <a:pt x="302683" y="163945"/>
                  <a:pt x="355792" y="138545"/>
                </a:cubicBezTo>
                <a:cubicBezTo>
                  <a:pt x="408901" y="113145"/>
                  <a:pt x="448156" y="106218"/>
                  <a:pt x="480483" y="83127"/>
                </a:cubicBezTo>
                <a:cubicBezTo>
                  <a:pt x="512810" y="60036"/>
                  <a:pt x="531282" y="30018"/>
                  <a:pt x="549755" y="0"/>
                </a:cubicBezTo>
              </a:path>
            </a:pathLst>
          </a:custGeom>
          <a:solidFill>
            <a:srgbClr val="FC261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07005" y="4377789"/>
            <a:ext cx="244776" cy="277807"/>
          </a:xfrm>
          <a:custGeom>
            <a:avLst/>
            <a:gdLst>
              <a:gd name="connsiteX0" fmla="*/ 6159 w 244776"/>
              <a:gd name="connsiteY0" fmla="*/ 277338 h 277807"/>
              <a:gd name="connsiteX1" fmla="*/ 213977 w 244776"/>
              <a:gd name="connsiteY1" fmla="*/ 138793 h 277807"/>
              <a:gd name="connsiteX2" fmla="*/ 213977 w 244776"/>
              <a:gd name="connsiteY2" fmla="*/ 55666 h 277807"/>
              <a:gd name="connsiteX3" fmla="*/ 241686 w 244776"/>
              <a:gd name="connsiteY3" fmla="*/ 247 h 277807"/>
              <a:gd name="connsiteX4" fmla="*/ 130850 w 244776"/>
              <a:gd name="connsiteY4" fmla="*/ 41811 h 277807"/>
              <a:gd name="connsiteX5" fmla="*/ 61577 w 244776"/>
              <a:gd name="connsiteY5" fmla="*/ 180356 h 277807"/>
              <a:gd name="connsiteX6" fmla="*/ 6159 w 244776"/>
              <a:gd name="connsiteY6" fmla="*/ 277338 h 27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776" h="277807">
                <a:moveTo>
                  <a:pt x="6159" y="277338"/>
                </a:moveTo>
                <a:cubicBezTo>
                  <a:pt x="31559" y="270411"/>
                  <a:pt x="179341" y="175738"/>
                  <a:pt x="213977" y="138793"/>
                </a:cubicBezTo>
                <a:cubicBezTo>
                  <a:pt x="248613" y="101848"/>
                  <a:pt x="209359" y="78757"/>
                  <a:pt x="213977" y="55666"/>
                </a:cubicBezTo>
                <a:cubicBezTo>
                  <a:pt x="218595" y="32575"/>
                  <a:pt x="255541" y="2556"/>
                  <a:pt x="241686" y="247"/>
                </a:cubicBezTo>
                <a:cubicBezTo>
                  <a:pt x="227831" y="-2062"/>
                  <a:pt x="160868" y="11793"/>
                  <a:pt x="130850" y="41811"/>
                </a:cubicBezTo>
                <a:cubicBezTo>
                  <a:pt x="100832" y="71829"/>
                  <a:pt x="82359" y="148029"/>
                  <a:pt x="61577" y="180356"/>
                </a:cubicBezTo>
                <a:cubicBezTo>
                  <a:pt x="40795" y="212683"/>
                  <a:pt x="-19241" y="284265"/>
                  <a:pt x="6159" y="277338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17094" y="4210722"/>
            <a:ext cx="650236" cy="417026"/>
          </a:xfrm>
          <a:custGeom>
            <a:avLst/>
            <a:gdLst>
              <a:gd name="connsiteX0" fmla="*/ 11706 w 650236"/>
              <a:gd name="connsiteY0" fmla="*/ 416696 h 417026"/>
              <a:gd name="connsiteX1" fmla="*/ 261088 w 650236"/>
              <a:gd name="connsiteY1" fmla="*/ 278151 h 417026"/>
              <a:gd name="connsiteX2" fmla="*/ 552033 w 650236"/>
              <a:gd name="connsiteY2" fmla="*/ 167314 h 417026"/>
              <a:gd name="connsiteX3" fmla="*/ 649015 w 650236"/>
              <a:gd name="connsiteY3" fmla="*/ 42623 h 417026"/>
              <a:gd name="connsiteX4" fmla="*/ 593597 w 650236"/>
              <a:gd name="connsiteY4" fmla="*/ 1060 h 417026"/>
              <a:gd name="connsiteX5" fmla="*/ 413488 w 650236"/>
              <a:gd name="connsiteY5" fmla="*/ 14914 h 417026"/>
              <a:gd name="connsiteX6" fmla="*/ 288797 w 650236"/>
              <a:gd name="connsiteY6" fmla="*/ 42623 h 417026"/>
              <a:gd name="connsiteX7" fmla="*/ 316506 w 650236"/>
              <a:gd name="connsiteY7" fmla="*/ 125751 h 417026"/>
              <a:gd name="connsiteX8" fmla="*/ 302651 w 650236"/>
              <a:gd name="connsiteY8" fmla="*/ 236587 h 417026"/>
              <a:gd name="connsiteX9" fmla="*/ 136397 w 650236"/>
              <a:gd name="connsiteY9" fmla="*/ 278151 h 417026"/>
              <a:gd name="connsiteX10" fmla="*/ 53270 w 650236"/>
              <a:gd name="connsiteY10" fmla="*/ 236587 h 417026"/>
              <a:gd name="connsiteX11" fmla="*/ 11706 w 650236"/>
              <a:gd name="connsiteY11" fmla="*/ 416696 h 41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0236" h="417026">
                <a:moveTo>
                  <a:pt x="11706" y="416696"/>
                </a:moveTo>
                <a:cubicBezTo>
                  <a:pt x="46342" y="423623"/>
                  <a:pt x="171034" y="319715"/>
                  <a:pt x="261088" y="278151"/>
                </a:cubicBezTo>
                <a:cubicBezTo>
                  <a:pt x="351142" y="236587"/>
                  <a:pt x="487379" y="206569"/>
                  <a:pt x="552033" y="167314"/>
                </a:cubicBezTo>
                <a:cubicBezTo>
                  <a:pt x="616687" y="128059"/>
                  <a:pt x="642088" y="70332"/>
                  <a:pt x="649015" y="42623"/>
                </a:cubicBezTo>
                <a:cubicBezTo>
                  <a:pt x="655942" y="14914"/>
                  <a:pt x="632851" y="5678"/>
                  <a:pt x="593597" y="1060"/>
                </a:cubicBezTo>
                <a:cubicBezTo>
                  <a:pt x="554343" y="-3558"/>
                  <a:pt x="464288" y="7987"/>
                  <a:pt x="413488" y="14914"/>
                </a:cubicBezTo>
                <a:cubicBezTo>
                  <a:pt x="362688" y="21841"/>
                  <a:pt x="304961" y="24150"/>
                  <a:pt x="288797" y="42623"/>
                </a:cubicBezTo>
                <a:cubicBezTo>
                  <a:pt x="272633" y="61096"/>
                  <a:pt x="314197" y="93424"/>
                  <a:pt x="316506" y="125751"/>
                </a:cubicBezTo>
                <a:cubicBezTo>
                  <a:pt x="318815" y="158078"/>
                  <a:pt x="332669" y="211187"/>
                  <a:pt x="302651" y="236587"/>
                </a:cubicBezTo>
                <a:cubicBezTo>
                  <a:pt x="272633" y="261987"/>
                  <a:pt x="177960" y="278151"/>
                  <a:pt x="136397" y="278151"/>
                </a:cubicBezTo>
                <a:cubicBezTo>
                  <a:pt x="94834" y="278151"/>
                  <a:pt x="78670" y="215805"/>
                  <a:pt x="53270" y="236587"/>
                </a:cubicBezTo>
                <a:cubicBezTo>
                  <a:pt x="27870" y="257369"/>
                  <a:pt x="-22930" y="409769"/>
                  <a:pt x="11706" y="416696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10179" y="3629891"/>
            <a:ext cx="610112" cy="310132"/>
          </a:xfrm>
          <a:custGeom>
            <a:avLst/>
            <a:gdLst>
              <a:gd name="connsiteX0" fmla="*/ 512 w 610112"/>
              <a:gd name="connsiteY0" fmla="*/ 304800 h 310132"/>
              <a:gd name="connsiteX1" fmla="*/ 111348 w 610112"/>
              <a:gd name="connsiteY1" fmla="*/ 249382 h 310132"/>
              <a:gd name="connsiteX2" fmla="*/ 319166 w 610112"/>
              <a:gd name="connsiteY2" fmla="*/ 110836 h 310132"/>
              <a:gd name="connsiteX3" fmla="*/ 485421 w 610112"/>
              <a:gd name="connsiteY3" fmla="*/ 55418 h 310132"/>
              <a:gd name="connsiteX4" fmla="*/ 610112 w 610112"/>
              <a:gd name="connsiteY4" fmla="*/ 0 h 310132"/>
              <a:gd name="connsiteX5" fmla="*/ 610112 w 610112"/>
              <a:gd name="connsiteY5" fmla="*/ 0 h 310132"/>
              <a:gd name="connsiteX6" fmla="*/ 540839 w 610112"/>
              <a:gd name="connsiteY6" fmla="*/ 138545 h 310132"/>
              <a:gd name="connsiteX7" fmla="*/ 568548 w 610112"/>
              <a:gd name="connsiteY7" fmla="*/ 207818 h 310132"/>
              <a:gd name="connsiteX8" fmla="*/ 499276 w 610112"/>
              <a:gd name="connsiteY8" fmla="*/ 207818 h 310132"/>
              <a:gd name="connsiteX9" fmla="*/ 443857 w 610112"/>
              <a:gd name="connsiteY9" fmla="*/ 124691 h 310132"/>
              <a:gd name="connsiteX10" fmla="*/ 305312 w 610112"/>
              <a:gd name="connsiteY10" fmla="*/ 152400 h 310132"/>
              <a:gd name="connsiteX11" fmla="*/ 222185 w 610112"/>
              <a:gd name="connsiteY11" fmla="*/ 221673 h 310132"/>
              <a:gd name="connsiteX12" fmla="*/ 236039 w 610112"/>
              <a:gd name="connsiteY12" fmla="*/ 277091 h 310132"/>
              <a:gd name="connsiteX13" fmla="*/ 152912 w 610112"/>
              <a:gd name="connsiteY13" fmla="*/ 304800 h 310132"/>
              <a:gd name="connsiteX14" fmla="*/ 512 w 610112"/>
              <a:gd name="connsiteY14" fmla="*/ 304800 h 31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0112" h="310132">
                <a:moveTo>
                  <a:pt x="512" y="304800"/>
                </a:moveTo>
                <a:cubicBezTo>
                  <a:pt x="-6415" y="295564"/>
                  <a:pt x="58239" y="281709"/>
                  <a:pt x="111348" y="249382"/>
                </a:cubicBezTo>
                <a:cubicBezTo>
                  <a:pt x="164457" y="217055"/>
                  <a:pt x="256821" y="143163"/>
                  <a:pt x="319166" y="110836"/>
                </a:cubicBezTo>
                <a:cubicBezTo>
                  <a:pt x="381511" y="78509"/>
                  <a:pt x="436930" y="73891"/>
                  <a:pt x="485421" y="55418"/>
                </a:cubicBezTo>
                <a:cubicBezTo>
                  <a:pt x="533912" y="36945"/>
                  <a:pt x="610112" y="0"/>
                  <a:pt x="610112" y="0"/>
                </a:cubicBezTo>
                <a:lnTo>
                  <a:pt x="610112" y="0"/>
                </a:lnTo>
                <a:cubicBezTo>
                  <a:pt x="598567" y="23091"/>
                  <a:pt x="547766" y="103909"/>
                  <a:pt x="540839" y="138545"/>
                </a:cubicBezTo>
                <a:cubicBezTo>
                  <a:pt x="533912" y="173181"/>
                  <a:pt x="575475" y="196272"/>
                  <a:pt x="568548" y="207818"/>
                </a:cubicBezTo>
                <a:cubicBezTo>
                  <a:pt x="561621" y="219363"/>
                  <a:pt x="520058" y="221672"/>
                  <a:pt x="499276" y="207818"/>
                </a:cubicBezTo>
                <a:cubicBezTo>
                  <a:pt x="478494" y="193964"/>
                  <a:pt x="476184" y="133927"/>
                  <a:pt x="443857" y="124691"/>
                </a:cubicBezTo>
                <a:cubicBezTo>
                  <a:pt x="411530" y="115455"/>
                  <a:pt x="342257" y="136236"/>
                  <a:pt x="305312" y="152400"/>
                </a:cubicBezTo>
                <a:cubicBezTo>
                  <a:pt x="268367" y="168564"/>
                  <a:pt x="233731" y="200891"/>
                  <a:pt x="222185" y="221673"/>
                </a:cubicBezTo>
                <a:cubicBezTo>
                  <a:pt x="210640" y="242455"/>
                  <a:pt x="247585" y="263236"/>
                  <a:pt x="236039" y="277091"/>
                </a:cubicBezTo>
                <a:cubicBezTo>
                  <a:pt x="224494" y="290945"/>
                  <a:pt x="185239" y="300182"/>
                  <a:pt x="152912" y="304800"/>
                </a:cubicBezTo>
                <a:cubicBezTo>
                  <a:pt x="120585" y="309418"/>
                  <a:pt x="7439" y="314036"/>
                  <a:pt x="512" y="3048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3144982" y="3324956"/>
            <a:ext cx="902662" cy="526608"/>
          </a:xfrm>
          <a:custGeom>
            <a:avLst/>
            <a:gdLst>
              <a:gd name="connsiteX0" fmla="*/ 0 w 902662"/>
              <a:gd name="connsiteY0" fmla="*/ 526608 h 526608"/>
              <a:gd name="connsiteX1" fmla="*/ 152400 w 902662"/>
              <a:gd name="connsiteY1" fmla="*/ 429626 h 526608"/>
              <a:gd name="connsiteX2" fmla="*/ 263236 w 902662"/>
              <a:gd name="connsiteY2" fmla="*/ 346499 h 526608"/>
              <a:gd name="connsiteX3" fmla="*/ 263236 w 902662"/>
              <a:gd name="connsiteY3" fmla="*/ 249517 h 526608"/>
              <a:gd name="connsiteX4" fmla="*/ 318654 w 902662"/>
              <a:gd name="connsiteY4" fmla="*/ 166389 h 526608"/>
              <a:gd name="connsiteX5" fmla="*/ 498763 w 902662"/>
              <a:gd name="connsiteY5" fmla="*/ 83262 h 526608"/>
              <a:gd name="connsiteX6" fmla="*/ 609600 w 902662"/>
              <a:gd name="connsiteY6" fmla="*/ 69408 h 526608"/>
              <a:gd name="connsiteX7" fmla="*/ 637309 w 902662"/>
              <a:gd name="connsiteY7" fmla="*/ 152535 h 526608"/>
              <a:gd name="connsiteX8" fmla="*/ 748145 w 902662"/>
              <a:gd name="connsiteY8" fmla="*/ 138680 h 526608"/>
              <a:gd name="connsiteX9" fmla="*/ 831273 w 902662"/>
              <a:gd name="connsiteY9" fmla="*/ 97117 h 526608"/>
              <a:gd name="connsiteX10" fmla="*/ 900545 w 902662"/>
              <a:gd name="connsiteY10" fmla="*/ 55553 h 526608"/>
              <a:gd name="connsiteX11" fmla="*/ 748145 w 902662"/>
              <a:gd name="connsiteY11" fmla="*/ 135 h 526608"/>
              <a:gd name="connsiteX12" fmla="*/ 554182 w 902662"/>
              <a:gd name="connsiteY12" fmla="*/ 41699 h 526608"/>
              <a:gd name="connsiteX13" fmla="*/ 457200 w 902662"/>
              <a:gd name="connsiteY13" fmla="*/ 97117 h 526608"/>
              <a:gd name="connsiteX14" fmla="*/ 360218 w 902662"/>
              <a:gd name="connsiteY14" fmla="*/ 207953 h 526608"/>
              <a:gd name="connsiteX15" fmla="*/ 318654 w 902662"/>
              <a:gd name="connsiteY15" fmla="*/ 332644 h 526608"/>
              <a:gd name="connsiteX16" fmla="*/ 166254 w 902662"/>
              <a:gd name="connsiteY16" fmla="*/ 360353 h 526608"/>
              <a:gd name="connsiteX17" fmla="*/ 55418 w 902662"/>
              <a:gd name="connsiteY17" fmla="*/ 401917 h 52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662" h="526608">
                <a:moveTo>
                  <a:pt x="0" y="526608"/>
                </a:moveTo>
                <a:cubicBezTo>
                  <a:pt x="54263" y="491971"/>
                  <a:pt x="108527" y="459644"/>
                  <a:pt x="152400" y="429626"/>
                </a:cubicBezTo>
                <a:cubicBezTo>
                  <a:pt x="196273" y="399608"/>
                  <a:pt x="244763" y="376517"/>
                  <a:pt x="263236" y="346499"/>
                </a:cubicBezTo>
                <a:cubicBezTo>
                  <a:pt x="281709" y="316481"/>
                  <a:pt x="254000" y="279535"/>
                  <a:pt x="263236" y="249517"/>
                </a:cubicBezTo>
                <a:cubicBezTo>
                  <a:pt x="272472" y="219499"/>
                  <a:pt x="279400" y="194098"/>
                  <a:pt x="318654" y="166389"/>
                </a:cubicBezTo>
                <a:cubicBezTo>
                  <a:pt x="357908" y="138680"/>
                  <a:pt x="450272" y="99425"/>
                  <a:pt x="498763" y="83262"/>
                </a:cubicBezTo>
                <a:cubicBezTo>
                  <a:pt x="547254" y="67099"/>
                  <a:pt x="586509" y="57862"/>
                  <a:pt x="609600" y="69408"/>
                </a:cubicBezTo>
                <a:cubicBezTo>
                  <a:pt x="632691" y="80953"/>
                  <a:pt x="614218" y="140990"/>
                  <a:pt x="637309" y="152535"/>
                </a:cubicBezTo>
                <a:cubicBezTo>
                  <a:pt x="660400" y="164080"/>
                  <a:pt x="715818" y="147916"/>
                  <a:pt x="748145" y="138680"/>
                </a:cubicBezTo>
                <a:cubicBezTo>
                  <a:pt x="780472" y="129444"/>
                  <a:pt x="805873" y="110971"/>
                  <a:pt x="831273" y="97117"/>
                </a:cubicBezTo>
                <a:cubicBezTo>
                  <a:pt x="856673" y="83263"/>
                  <a:pt x="914400" y="71717"/>
                  <a:pt x="900545" y="55553"/>
                </a:cubicBezTo>
                <a:cubicBezTo>
                  <a:pt x="886690" y="39389"/>
                  <a:pt x="805872" y="2444"/>
                  <a:pt x="748145" y="135"/>
                </a:cubicBezTo>
                <a:cubicBezTo>
                  <a:pt x="690418" y="-2174"/>
                  <a:pt x="602673" y="25535"/>
                  <a:pt x="554182" y="41699"/>
                </a:cubicBezTo>
                <a:cubicBezTo>
                  <a:pt x="505691" y="57863"/>
                  <a:pt x="489527" y="69408"/>
                  <a:pt x="457200" y="97117"/>
                </a:cubicBezTo>
                <a:cubicBezTo>
                  <a:pt x="424873" y="124826"/>
                  <a:pt x="383309" y="168699"/>
                  <a:pt x="360218" y="207953"/>
                </a:cubicBezTo>
                <a:cubicBezTo>
                  <a:pt x="337127" y="247207"/>
                  <a:pt x="350981" y="307244"/>
                  <a:pt x="318654" y="332644"/>
                </a:cubicBezTo>
                <a:cubicBezTo>
                  <a:pt x="286327" y="358044"/>
                  <a:pt x="210127" y="348807"/>
                  <a:pt x="166254" y="360353"/>
                </a:cubicBezTo>
                <a:cubicBezTo>
                  <a:pt x="122381" y="371898"/>
                  <a:pt x="88899" y="386907"/>
                  <a:pt x="55418" y="401917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85309" y="2881473"/>
            <a:ext cx="668659" cy="332782"/>
          </a:xfrm>
          <a:custGeom>
            <a:avLst/>
            <a:gdLst>
              <a:gd name="connsiteX0" fmla="*/ 0 w 668659"/>
              <a:gd name="connsiteY0" fmla="*/ 332782 h 332782"/>
              <a:gd name="connsiteX1" fmla="*/ 277091 w 668659"/>
              <a:gd name="connsiteY1" fmla="*/ 305072 h 332782"/>
              <a:gd name="connsiteX2" fmla="*/ 332509 w 668659"/>
              <a:gd name="connsiteY2" fmla="*/ 277363 h 332782"/>
              <a:gd name="connsiteX3" fmla="*/ 346364 w 668659"/>
              <a:gd name="connsiteY3" fmla="*/ 124963 h 332782"/>
              <a:gd name="connsiteX4" fmla="*/ 512618 w 668659"/>
              <a:gd name="connsiteY4" fmla="*/ 97254 h 332782"/>
              <a:gd name="connsiteX5" fmla="*/ 623455 w 668659"/>
              <a:gd name="connsiteY5" fmla="*/ 111109 h 332782"/>
              <a:gd name="connsiteX6" fmla="*/ 651164 w 668659"/>
              <a:gd name="connsiteY6" fmla="*/ 69545 h 332782"/>
              <a:gd name="connsiteX7" fmla="*/ 651164 w 668659"/>
              <a:gd name="connsiteY7" fmla="*/ 272 h 332782"/>
              <a:gd name="connsiteX8" fmla="*/ 429491 w 668659"/>
              <a:gd name="connsiteY8" fmla="*/ 97254 h 332782"/>
              <a:gd name="connsiteX9" fmla="*/ 304800 w 668659"/>
              <a:gd name="connsiteY9" fmla="*/ 152672 h 332782"/>
              <a:gd name="connsiteX10" fmla="*/ 193964 w 668659"/>
              <a:gd name="connsiteY10" fmla="*/ 277363 h 33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659" h="332782">
                <a:moveTo>
                  <a:pt x="0" y="332782"/>
                </a:moveTo>
                <a:cubicBezTo>
                  <a:pt x="110836" y="323545"/>
                  <a:pt x="221673" y="314308"/>
                  <a:pt x="277091" y="305072"/>
                </a:cubicBezTo>
                <a:cubicBezTo>
                  <a:pt x="332509" y="295836"/>
                  <a:pt x="320964" y="307381"/>
                  <a:pt x="332509" y="277363"/>
                </a:cubicBezTo>
                <a:cubicBezTo>
                  <a:pt x="344054" y="247345"/>
                  <a:pt x="316346" y="154981"/>
                  <a:pt x="346364" y="124963"/>
                </a:cubicBezTo>
                <a:cubicBezTo>
                  <a:pt x="376382" y="94945"/>
                  <a:pt x="466436" y="99563"/>
                  <a:pt x="512618" y="97254"/>
                </a:cubicBezTo>
                <a:cubicBezTo>
                  <a:pt x="558800" y="94945"/>
                  <a:pt x="600364" y="115727"/>
                  <a:pt x="623455" y="111109"/>
                </a:cubicBezTo>
                <a:cubicBezTo>
                  <a:pt x="646546" y="106491"/>
                  <a:pt x="646546" y="88018"/>
                  <a:pt x="651164" y="69545"/>
                </a:cubicBezTo>
                <a:cubicBezTo>
                  <a:pt x="655782" y="51072"/>
                  <a:pt x="688109" y="-4346"/>
                  <a:pt x="651164" y="272"/>
                </a:cubicBezTo>
                <a:cubicBezTo>
                  <a:pt x="614219" y="4890"/>
                  <a:pt x="429491" y="97254"/>
                  <a:pt x="429491" y="97254"/>
                </a:cubicBezTo>
                <a:cubicBezTo>
                  <a:pt x="371764" y="122654"/>
                  <a:pt x="344054" y="122654"/>
                  <a:pt x="304800" y="152672"/>
                </a:cubicBezTo>
                <a:cubicBezTo>
                  <a:pt x="265546" y="182690"/>
                  <a:pt x="229755" y="230026"/>
                  <a:pt x="193964" y="277363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61164" y="2753397"/>
            <a:ext cx="679006" cy="377730"/>
          </a:xfrm>
          <a:custGeom>
            <a:avLst/>
            <a:gdLst>
              <a:gd name="connsiteX0" fmla="*/ 0 w 679006"/>
              <a:gd name="connsiteY0" fmla="*/ 377730 h 377730"/>
              <a:gd name="connsiteX1" fmla="*/ 180109 w 679006"/>
              <a:gd name="connsiteY1" fmla="*/ 294603 h 377730"/>
              <a:gd name="connsiteX2" fmla="*/ 249381 w 679006"/>
              <a:gd name="connsiteY2" fmla="*/ 211476 h 377730"/>
              <a:gd name="connsiteX3" fmla="*/ 277091 w 679006"/>
              <a:gd name="connsiteY3" fmla="*/ 100639 h 377730"/>
              <a:gd name="connsiteX4" fmla="*/ 346363 w 679006"/>
              <a:gd name="connsiteY4" fmla="*/ 17512 h 377730"/>
              <a:gd name="connsiteX5" fmla="*/ 457200 w 679006"/>
              <a:gd name="connsiteY5" fmla="*/ 3658 h 377730"/>
              <a:gd name="connsiteX6" fmla="*/ 595745 w 679006"/>
              <a:gd name="connsiteY6" fmla="*/ 45221 h 377730"/>
              <a:gd name="connsiteX7" fmla="*/ 678872 w 679006"/>
              <a:gd name="connsiteY7" fmla="*/ 17512 h 377730"/>
              <a:gd name="connsiteX8" fmla="*/ 609600 w 679006"/>
              <a:gd name="connsiteY8" fmla="*/ 3658 h 377730"/>
              <a:gd name="connsiteX9" fmla="*/ 415636 w 679006"/>
              <a:gd name="connsiteY9" fmla="*/ 3658 h 377730"/>
              <a:gd name="connsiteX10" fmla="*/ 290945 w 679006"/>
              <a:gd name="connsiteY10" fmla="*/ 45221 h 377730"/>
              <a:gd name="connsiteX11" fmla="*/ 221672 w 679006"/>
              <a:gd name="connsiteY11" fmla="*/ 114494 h 377730"/>
              <a:gd name="connsiteX12" fmla="*/ 124691 w 679006"/>
              <a:gd name="connsiteY12" fmla="*/ 183767 h 377730"/>
              <a:gd name="connsiteX13" fmla="*/ 83127 w 679006"/>
              <a:gd name="connsiteY13" fmla="*/ 266894 h 37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9006" h="377730">
                <a:moveTo>
                  <a:pt x="0" y="377730"/>
                </a:moveTo>
                <a:cubicBezTo>
                  <a:pt x="69273" y="350021"/>
                  <a:pt x="138546" y="322312"/>
                  <a:pt x="180109" y="294603"/>
                </a:cubicBezTo>
                <a:cubicBezTo>
                  <a:pt x="221673" y="266894"/>
                  <a:pt x="233217" y="243803"/>
                  <a:pt x="249381" y="211476"/>
                </a:cubicBezTo>
                <a:cubicBezTo>
                  <a:pt x="265545" y="179149"/>
                  <a:pt x="260927" y="132966"/>
                  <a:pt x="277091" y="100639"/>
                </a:cubicBezTo>
                <a:cubicBezTo>
                  <a:pt x="293255" y="68312"/>
                  <a:pt x="316345" y="33675"/>
                  <a:pt x="346363" y="17512"/>
                </a:cubicBezTo>
                <a:cubicBezTo>
                  <a:pt x="376381" y="1348"/>
                  <a:pt x="415636" y="-960"/>
                  <a:pt x="457200" y="3658"/>
                </a:cubicBezTo>
                <a:cubicBezTo>
                  <a:pt x="498764" y="8276"/>
                  <a:pt x="558800" y="42912"/>
                  <a:pt x="595745" y="45221"/>
                </a:cubicBezTo>
                <a:cubicBezTo>
                  <a:pt x="632690" y="47530"/>
                  <a:pt x="676563" y="24439"/>
                  <a:pt x="678872" y="17512"/>
                </a:cubicBezTo>
                <a:cubicBezTo>
                  <a:pt x="681181" y="10585"/>
                  <a:pt x="653473" y="5967"/>
                  <a:pt x="609600" y="3658"/>
                </a:cubicBezTo>
                <a:cubicBezTo>
                  <a:pt x="565727" y="1349"/>
                  <a:pt x="468745" y="-3269"/>
                  <a:pt x="415636" y="3658"/>
                </a:cubicBezTo>
                <a:cubicBezTo>
                  <a:pt x="362527" y="10585"/>
                  <a:pt x="323272" y="26748"/>
                  <a:pt x="290945" y="45221"/>
                </a:cubicBezTo>
                <a:cubicBezTo>
                  <a:pt x="258618" y="63694"/>
                  <a:pt x="249381" y="91403"/>
                  <a:pt x="221672" y="114494"/>
                </a:cubicBezTo>
                <a:cubicBezTo>
                  <a:pt x="193963" y="137585"/>
                  <a:pt x="147782" y="158367"/>
                  <a:pt x="124691" y="183767"/>
                </a:cubicBezTo>
                <a:cubicBezTo>
                  <a:pt x="101600" y="209167"/>
                  <a:pt x="92363" y="238030"/>
                  <a:pt x="83127" y="266894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918364" y="1921057"/>
            <a:ext cx="1303314" cy="655888"/>
          </a:xfrm>
          <a:custGeom>
            <a:avLst/>
            <a:gdLst>
              <a:gd name="connsiteX0" fmla="*/ 0 w 1303314"/>
              <a:gd name="connsiteY0" fmla="*/ 655888 h 655888"/>
              <a:gd name="connsiteX1" fmla="*/ 277091 w 1303314"/>
              <a:gd name="connsiteY1" fmla="*/ 642034 h 655888"/>
              <a:gd name="connsiteX2" fmla="*/ 415636 w 1303314"/>
              <a:gd name="connsiteY2" fmla="*/ 586616 h 655888"/>
              <a:gd name="connsiteX3" fmla="*/ 457200 w 1303314"/>
              <a:gd name="connsiteY3" fmla="*/ 475779 h 655888"/>
              <a:gd name="connsiteX4" fmla="*/ 554181 w 1303314"/>
              <a:gd name="connsiteY4" fmla="*/ 364943 h 655888"/>
              <a:gd name="connsiteX5" fmla="*/ 665018 w 1303314"/>
              <a:gd name="connsiteY5" fmla="*/ 295670 h 655888"/>
              <a:gd name="connsiteX6" fmla="*/ 734291 w 1303314"/>
              <a:gd name="connsiteY6" fmla="*/ 254107 h 655888"/>
              <a:gd name="connsiteX7" fmla="*/ 845127 w 1303314"/>
              <a:gd name="connsiteY7" fmla="*/ 184834 h 655888"/>
              <a:gd name="connsiteX8" fmla="*/ 942109 w 1303314"/>
              <a:gd name="connsiteY8" fmla="*/ 101707 h 655888"/>
              <a:gd name="connsiteX9" fmla="*/ 1094509 w 1303314"/>
              <a:gd name="connsiteY9" fmla="*/ 87852 h 655888"/>
              <a:gd name="connsiteX10" fmla="*/ 1219200 w 1303314"/>
              <a:gd name="connsiteY10" fmla="*/ 87852 h 655888"/>
              <a:gd name="connsiteX11" fmla="*/ 1302327 w 1303314"/>
              <a:gd name="connsiteY11" fmla="*/ 18579 h 655888"/>
              <a:gd name="connsiteX12" fmla="*/ 1163781 w 1303314"/>
              <a:gd name="connsiteY12" fmla="*/ 4725 h 655888"/>
              <a:gd name="connsiteX13" fmla="*/ 942109 w 1303314"/>
              <a:gd name="connsiteY13" fmla="*/ 87852 h 655888"/>
              <a:gd name="connsiteX14" fmla="*/ 734291 w 1303314"/>
              <a:gd name="connsiteY14" fmla="*/ 170979 h 655888"/>
              <a:gd name="connsiteX15" fmla="*/ 595745 w 1303314"/>
              <a:gd name="connsiteY15" fmla="*/ 267961 h 655888"/>
              <a:gd name="connsiteX16" fmla="*/ 415636 w 1303314"/>
              <a:gd name="connsiteY16" fmla="*/ 364943 h 655888"/>
              <a:gd name="connsiteX17" fmla="*/ 207818 w 1303314"/>
              <a:gd name="connsiteY17" fmla="*/ 489634 h 655888"/>
              <a:gd name="connsiteX18" fmla="*/ 110836 w 1303314"/>
              <a:gd name="connsiteY18" fmla="*/ 558907 h 655888"/>
              <a:gd name="connsiteX19" fmla="*/ 83127 w 1303314"/>
              <a:gd name="connsiteY19" fmla="*/ 614325 h 65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03314" h="655888">
                <a:moveTo>
                  <a:pt x="0" y="655888"/>
                </a:moveTo>
                <a:cubicBezTo>
                  <a:pt x="103909" y="654733"/>
                  <a:pt x="207818" y="653579"/>
                  <a:pt x="277091" y="642034"/>
                </a:cubicBezTo>
                <a:cubicBezTo>
                  <a:pt x="346364" y="630489"/>
                  <a:pt x="385618" y="614325"/>
                  <a:pt x="415636" y="586616"/>
                </a:cubicBezTo>
                <a:cubicBezTo>
                  <a:pt x="445654" y="558907"/>
                  <a:pt x="434109" y="512724"/>
                  <a:pt x="457200" y="475779"/>
                </a:cubicBezTo>
                <a:cubicBezTo>
                  <a:pt x="480291" y="438834"/>
                  <a:pt x="519545" y="394961"/>
                  <a:pt x="554181" y="364943"/>
                </a:cubicBezTo>
                <a:cubicBezTo>
                  <a:pt x="588817" y="334925"/>
                  <a:pt x="635000" y="314143"/>
                  <a:pt x="665018" y="295670"/>
                </a:cubicBezTo>
                <a:cubicBezTo>
                  <a:pt x="695036" y="277197"/>
                  <a:pt x="734291" y="254107"/>
                  <a:pt x="734291" y="254107"/>
                </a:cubicBezTo>
                <a:cubicBezTo>
                  <a:pt x="764309" y="235634"/>
                  <a:pt x="810491" y="210234"/>
                  <a:pt x="845127" y="184834"/>
                </a:cubicBezTo>
                <a:cubicBezTo>
                  <a:pt x="879763" y="159434"/>
                  <a:pt x="900545" y="117871"/>
                  <a:pt x="942109" y="101707"/>
                </a:cubicBezTo>
                <a:cubicBezTo>
                  <a:pt x="983673" y="85543"/>
                  <a:pt x="1048327" y="90161"/>
                  <a:pt x="1094509" y="87852"/>
                </a:cubicBezTo>
                <a:cubicBezTo>
                  <a:pt x="1140691" y="85543"/>
                  <a:pt x="1184564" y="99397"/>
                  <a:pt x="1219200" y="87852"/>
                </a:cubicBezTo>
                <a:cubicBezTo>
                  <a:pt x="1253836" y="76307"/>
                  <a:pt x="1311563" y="32433"/>
                  <a:pt x="1302327" y="18579"/>
                </a:cubicBezTo>
                <a:cubicBezTo>
                  <a:pt x="1293091" y="4725"/>
                  <a:pt x="1223817" y="-6820"/>
                  <a:pt x="1163781" y="4725"/>
                </a:cubicBezTo>
                <a:cubicBezTo>
                  <a:pt x="1103745" y="16270"/>
                  <a:pt x="1013691" y="60143"/>
                  <a:pt x="942109" y="87852"/>
                </a:cubicBezTo>
                <a:cubicBezTo>
                  <a:pt x="870527" y="115561"/>
                  <a:pt x="792018" y="140961"/>
                  <a:pt x="734291" y="170979"/>
                </a:cubicBezTo>
                <a:cubicBezTo>
                  <a:pt x="676564" y="200997"/>
                  <a:pt x="648854" y="235634"/>
                  <a:pt x="595745" y="267961"/>
                </a:cubicBezTo>
                <a:cubicBezTo>
                  <a:pt x="542636" y="300288"/>
                  <a:pt x="480290" y="327998"/>
                  <a:pt x="415636" y="364943"/>
                </a:cubicBezTo>
                <a:cubicBezTo>
                  <a:pt x="350982" y="401888"/>
                  <a:pt x="258618" y="457307"/>
                  <a:pt x="207818" y="489634"/>
                </a:cubicBezTo>
                <a:cubicBezTo>
                  <a:pt x="157018" y="521961"/>
                  <a:pt x="131618" y="538125"/>
                  <a:pt x="110836" y="558907"/>
                </a:cubicBezTo>
                <a:cubicBezTo>
                  <a:pt x="90054" y="579689"/>
                  <a:pt x="86590" y="597007"/>
                  <a:pt x="83127" y="614325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527964" y="2195841"/>
            <a:ext cx="547332" cy="311832"/>
          </a:xfrm>
          <a:custGeom>
            <a:avLst/>
            <a:gdLst>
              <a:gd name="connsiteX0" fmla="*/ 96981 w 547332"/>
              <a:gd name="connsiteY0" fmla="*/ 270268 h 311832"/>
              <a:gd name="connsiteX1" fmla="*/ 221672 w 547332"/>
              <a:gd name="connsiteY1" fmla="*/ 187141 h 311832"/>
              <a:gd name="connsiteX2" fmla="*/ 360218 w 547332"/>
              <a:gd name="connsiteY2" fmla="*/ 117868 h 311832"/>
              <a:gd name="connsiteX3" fmla="*/ 540327 w 547332"/>
              <a:gd name="connsiteY3" fmla="*/ 48595 h 311832"/>
              <a:gd name="connsiteX4" fmla="*/ 498763 w 547332"/>
              <a:gd name="connsiteY4" fmla="*/ 7032 h 311832"/>
              <a:gd name="connsiteX5" fmla="*/ 387927 w 547332"/>
              <a:gd name="connsiteY5" fmla="*/ 7032 h 311832"/>
              <a:gd name="connsiteX6" fmla="*/ 249381 w 547332"/>
              <a:gd name="connsiteY6" fmla="*/ 76304 h 311832"/>
              <a:gd name="connsiteX7" fmla="*/ 110836 w 547332"/>
              <a:gd name="connsiteY7" fmla="*/ 131723 h 311832"/>
              <a:gd name="connsiteX8" fmla="*/ 55418 w 547332"/>
              <a:gd name="connsiteY8" fmla="*/ 187141 h 311832"/>
              <a:gd name="connsiteX9" fmla="*/ 0 w 547332"/>
              <a:gd name="connsiteY9" fmla="*/ 311832 h 31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332" h="311832">
                <a:moveTo>
                  <a:pt x="96981" y="270268"/>
                </a:moveTo>
                <a:cubicBezTo>
                  <a:pt x="137390" y="241404"/>
                  <a:pt x="177799" y="212541"/>
                  <a:pt x="221672" y="187141"/>
                </a:cubicBezTo>
                <a:cubicBezTo>
                  <a:pt x="265545" y="161741"/>
                  <a:pt x="307109" y="140959"/>
                  <a:pt x="360218" y="117868"/>
                </a:cubicBezTo>
                <a:cubicBezTo>
                  <a:pt x="413327" y="94777"/>
                  <a:pt x="517236" y="67068"/>
                  <a:pt x="540327" y="48595"/>
                </a:cubicBezTo>
                <a:cubicBezTo>
                  <a:pt x="563418" y="30122"/>
                  <a:pt x="524163" y="13959"/>
                  <a:pt x="498763" y="7032"/>
                </a:cubicBezTo>
                <a:cubicBezTo>
                  <a:pt x="473363" y="105"/>
                  <a:pt x="429491" y="-4513"/>
                  <a:pt x="387927" y="7032"/>
                </a:cubicBezTo>
                <a:cubicBezTo>
                  <a:pt x="346363" y="18577"/>
                  <a:pt x="295563" y="55522"/>
                  <a:pt x="249381" y="76304"/>
                </a:cubicBezTo>
                <a:cubicBezTo>
                  <a:pt x="203199" y="97086"/>
                  <a:pt x="143163" y="113250"/>
                  <a:pt x="110836" y="131723"/>
                </a:cubicBezTo>
                <a:cubicBezTo>
                  <a:pt x="78509" y="150196"/>
                  <a:pt x="73891" y="157123"/>
                  <a:pt x="55418" y="187141"/>
                </a:cubicBezTo>
                <a:cubicBezTo>
                  <a:pt x="36945" y="217159"/>
                  <a:pt x="0" y="311832"/>
                  <a:pt x="0" y="311832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275582" y="520829"/>
            <a:ext cx="2388619" cy="1405116"/>
          </a:xfrm>
          <a:custGeom>
            <a:avLst/>
            <a:gdLst>
              <a:gd name="connsiteX0" fmla="*/ 139073 w 2388619"/>
              <a:gd name="connsiteY0" fmla="*/ 1404953 h 1405116"/>
              <a:gd name="connsiteX1" fmla="*/ 194491 w 2388619"/>
              <a:gd name="connsiteY1" fmla="*/ 1252553 h 1405116"/>
              <a:gd name="connsiteX2" fmla="*/ 277618 w 2388619"/>
              <a:gd name="connsiteY2" fmla="*/ 1141716 h 1405116"/>
              <a:gd name="connsiteX3" fmla="*/ 402309 w 2388619"/>
              <a:gd name="connsiteY3" fmla="*/ 1086298 h 1405116"/>
              <a:gd name="connsiteX4" fmla="*/ 610127 w 2388619"/>
              <a:gd name="connsiteY4" fmla="*/ 1003171 h 1405116"/>
              <a:gd name="connsiteX5" fmla="*/ 817945 w 2388619"/>
              <a:gd name="connsiteY5" fmla="*/ 947753 h 1405116"/>
              <a:gd name="connsiteX6" fmla="*/ 873363 w 2388619"/>
              <a:gd name="connsiteY6" fmla="*/ 947753 h 1405116"/>
              <a:gd name="connsiteX7" fmla="*/ 970345 w 2388619"/>
              <a:gd name="connsiteY7" fmla="*/ 809207 h 1405116"/>
              <a:gd name="connsiteX8" fmla="*/ 1108891 w 2388619"/>
              <a:gd name="connsiteY8" fmla="*/ 698371 h 1405116"/>
              <a:gd name="connsiteX9" fmla="*/ 1289000 w 2388619"/>
              <a:gd name="connsiteY9" fmla="*/ 656807 h 1405116"/>
              <a:gd name="connsiteX10" fmla="*/ 1427545 w 2388619"/>
              <a:gd name="connsiteY10" fmla="*/ 559826 h 1405116"/>
              <a:gd name="connsiteX11" fmla="*/ 1607654 w 2388619"/>
              <a:gd name="connsiteY11" fmla="*/ 448989 h 1405116"/>
              <a:gd name="connsiteX12" fmla="*/ 1967873 w 2388619"/>
              <a:gd name="connsiteY12" fmla="*/ 282735 h 1405116"/>
              <a:gd name="connsiteX13" fmla="*/ 2217254 w 2388619"/>
              <a:gd name="connsiteY13" fmla="*/ 116480 h 1405116"/>
              <a:gd name="connsiteX14" fmla="*/ 2383509 w 2388619"/>
              <a:gd name="connsiteY14" fmla="*/ 19498 h 1405116"/>
              <a:gd name="connsiteX15" fmla="*/ 2328091 w 2388619"/>
              <a:gd name="connsiteY15" fmla="*/ 5644 h 1405116"/>
              <a:gd name="connsiteX16" fmla="*/ 2147982 w 2388619"/>
              <a:gd name="connsiteY16" fmla="*/ 88771 h 1405116"/>
              <a:gd name="connsiteX17" fmla="*/ 1954018 w 2388619"/>
              <a:gd name="connsiteY17" fmla="*/ 199607 h 1405116"/>
              <a:gd name="connsiteX18" fmla="*/ 1690782 w 2388619"/>
              <a:gd name="connsiteY18" fmla="*/ 338153 h 1405116"/>
              <a:gd name="connsiteX19" fmla="*/ 1482963 w 2388619"/>
              <a:gd name="connsiteY19" fmla="*/ 448989 h 1405116"/>
              <a:gd name="connsiteX20" fmla="*/ 1289000 w 2388619"/>
              <a:gd name="connsiteY20" fmla="*/ 559826 h 1405116"/>
              <a:gd name="connsiteX21" fmla="*/ 984200 w 2388619"/>
              <a:gd name="connsiteY21" fmla="*/ 739935 h 1405116"/>
              <a:gd name="connsiteX22" fmla="*/ 679400 w 2388619"/>
              <a:gd name="connsiteY22" fmla="*/ 933898 h 1405116"/>
              <a:gd name="connsiteX23" fmla="*/ 416163 w 2388619"/>
              <a:gd name="connsiteY23" fmla="*/ 989316 h 1405116"/>
              <a:gd name="connsiteX24" fmla="*/ 125218 w 2388619"/>
              <a:gd name="connsiteY24" fmla="*/ 1155571 h 1405116"/>
              <a:gd name="connsiteX25" fmla="*/ 527 w 2388619"/>
              <a:gd name="connsiteY25" fmla="*/ 1280262 h 1405116"/>
              <a:gd name="connsiteX26" fmla="*/ 139073 w 2388619"/>
              <a:gd name="connsiteY26" fmla="*/ 1404953 h 14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88619" h="1405116">
                <a:moveTo>
                  <a:pt x="139073" y="1404953"/>
                </a:moveTo>
                <a:cubicBezTo>
                  <a:pt x="171400" y="1400335"/>
                  <a:pt x="171400" y="1296426"/>
                  <a:pt x="194491" y="1252553"/>
                </a:cubicBezTo>
                <a:cubicBezTo>
                  <a:pt x="217582" y="1208680"/>
                  <a:pt x="242982" y="1169425"/>
                  <a:pt x="277618" y="1141716"/>
                </a:cubicBezTo>
                <a:cubicBezTo>
                  <a:pt x="312254" y="1114007"/>
                  <a:pt x="346891" y="1109389"/>
                  <a:pt x="402309" y="1086298"/>
                </a:cubicBezTo>
                <a:cubicBezTo>
                  <a:pt x="457727" y="1063207"/>
                  <a:pt x="540854" y="1026262"/>
                  <a:pt x="610127" y="1003171"/>
                </a:cubicBezTo>
                <a:cubicBezTo>
                  <a:pt x="679400" y="980080"/>
                  <a:pt x="774072" y="956989"/>
                  <a:pt x="817945" y="947753"/>
                </a:cubicBezTo>
                <a:cubicBezTo>
                  <a:pt x="861818" y="938517"/>
                  <a:pt x="847963" y="970844"/>
                  <a:pt x="873363" y="947753"/>
                </a:cubicBezTo>
                <a:cubicBezTo>
                  <a:pt x="898763" y="924662"/>
                  <a:pt x="931090" y="850771"/>
                  <a:pt x="970345" y="809207"/>
                </a:cubicBezTo>
                <a:cubicBezTo>
                  <a:pt x="1009600" y="767643"/>
                  <a:pt x="1055782" y="723771"/>
                  <a:pt x="1108891" y="698371"/>
                </a:cubicBezTo>
                <a:cubicBezTo>
                  <a:pt x="1162000" y="672971"/>
                  <a:pt x="1235891" y="679898"/>
                  <a:pt x="1289000" y="656807"/>
                </a:cubicBezTo>
                <a:cubicBezTo>
                  <a:pt x="1342109" y="633716"/>
                  <a:pt x="1374436" y="594462"/>
                  <a:pt x="1427545" y="559826"/>
                </a:cubicBezTo>
                <a:cubicBezTo>
                  <a:pt x="1480654" y="525190"/>
                  <a:pt x="1517599" y="495171"/>
                  <a:pt x="1607654" y="448989"/>
                </a:cubicBezTo>
                <a:cubicBezTo>
                  <a:pt x="1697709" y="402807"/>
                  <a:pt x="1866273" y="338153"/>
                  <a:pt x="1967873" y="282735"/>
                </a:cubicBezTo>
                <a:cubicBezTo>
                  <a:pt x="2069473" y="227317"/>
                  <a:pt x="2147981" y="160353"/>
                  <a:pt x="2217254" y="116480"/>
                </a:cubicBezTo>
                <a:cubicBezTo>
                  <a:pt x="2286527" y="72607"/>
                  <a:pt x="2365036" y="37971"/>
                  <a:pt x="2383509" y="19498"/>
                </a:cubicBezTo>
                <a:cubicBezTo>
                  <a:pt x="2401982" y="1025"/>
                  <a:pt x="2367345" y="-5901"/>
                  <a:pt x="2328091" y="5644"/>
                </a:cubicBezTo>
                <a:cubicBezTo>
                  <a:pt x="2288837" y="17189"/>
                  <a:pt x="2210327" y="56444"/>
                  <a:pt x="2147982" y="88771"/>
                </a:cubicBezTo>
                <a:cubicBezTo>
                  <a:pt x="2085637" y="121098"/>
                  <a:pt x="2030218" y="158043"/>
                  <a:pt x="1954018" y="199607"/>
                </a:cubicBezTo>
                <a:cubicBezTo>
                  <a:pt x="1877818" y="241171"/>
                  <a:pt x="1690782" y="338153"/>
                  <a:pt x="1690782" y="338153"/>
                </a:cubicBezTo>
                <a:lnTo>
                  <a:pt x="1482963" y="448989"/>
                </a:lnTo>
                <a:cubicBezTo>
                  <a:pt x="1415999" y="485934"/>
                  <a:pt x="1289000" y="559826"/>
                  <a:pt x="1289000" y="559826"/>
                </a:cubicBezTo>
                <a:cubicBezTo>
                  <a:pt x="1205873" y="608317"/>
                  <a:pt x="1085800" y="677590"/>
                  <a:pt x="984200" y="739935"/>
                </a:cubicBezTo>
                <a:cubicBezTo>
                  <a:pt x="882600" y="802280"/>
                  <a:pt x="774073" y="892334"/>
                  <a:pt x="679400" y="933898"/>
                </a:cubicBezTo>
                <a:cubicBezTo>
                  <a:pt x="584727" y="975461"/>
                  <a:pt x="508527" y="952370"/>
                  <a:pt x="416163" y="989316"/>
                </a:cubicBezTo>
                <a:cubicBezTo>
                  <a:pt x="323799" y="1026261"/>
                  <a:pt x="194491" y="1107080"/>
                  <a:pt x="125218" y="1155571"/>
                </a:cubicBezTo>
                <a:cubicBezTo>
                  <a:pt x="55945" y="1204062"/>
                  <a:pt x="-6400" y="1245626"/>
                  <a:pt x="527" y="1280262"/>
                </a:cubicBezTo>
                <a:cubicBezTo>
                  <a:pt x="7454" y="1314898"/>
                  <a:pt x="106746" y="1409571"/>
                  <a:pt x="139073" y="140495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01630" y="3629891"/>
            <a:ext cx="2971800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Green Island Ficus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/>
              <a:t>Pink Pentas</a:t>
            </a:r>
          </a:p>
          <a:p>
            <a:endParaRPr lang="en-US" sz="1600" dirty="0"/>
          </a:p>
          <a:p>
            <a:r>
              <a:rPr lang="en-US" sz="1600" dirty="0"/>
              <a:t>Gold Mound</a:t>
            </a:r>
          </a:p>
          <a:p>
            <a:endParaRPr lang="en-US" sz="1600" dirty="0"/>
          </a:p>
          <a:p>
            <a:r>
              <a:rPr lang="en-US" sz="1600" dirty="0"/>
              <a:t>Hawaiian Ti Plant</a:t>
            </a:r>
          </a:p>
          <a:p>
            <a:endParaRPr lang="en-US" sz="1600" dirty="0"/>
          </a:p>
          <a:p>
            <a:r>
              <a:rPr lang="en-US" sz="1600" dirty="0"/>
              <a:t>Muhly Grass</a:t>
            </a:r>
          </a:p>
          <a:p>
            <a:endParaRPr lang="en-US" sz="1600" dirty="0"/>
          </a:p>
          <a:p>
            <a:r>
              <a:rPr lang="en-US" sz="1600" dirty="0"/>
              <a:t>Silver Buttonwood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73292" y="3753980"/>
            <a:ext cx="457200" cy="23420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73292" y="4220686"/>
            <a:ext cx="457200" cy="234209"/>
          </a:xfrm>
          <a:prstGeom prst="rect">
            <a:avLst/>
          </a:prstGeom>
          <a:solidFill>
            <a:srgbClr val="EE1E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987145" y="4708664"/>
            <a:ext cx="457200" cy="2342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973292" y="5127129"/>
            <a:ext cx="457200" cy="234209"/>
          </a:xfrm>
          <a:prstGeom prst="rect">
            <a:avLst/>
          </a:prstGeom>
          <a:solidFill>
            <a:srgbClr val="FC261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87145" y="5645957"/>
            <a:ext cx="457200" cy="23420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987145" y="6086236"/>
            <a:ext cx="457200" cy="2342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reeform 2"/>
          <p:cNvSpPr/>
          <p:nvPr/>
        </p:nvSpPr>
        <p:spPr>
          <a:xfrm rot="430464">
            <a:off x="3311233" y="4020793"/>
            <a:ext cx="739550" cy="578428"/>
          </a:xfrm>
          <a:custGeom>
            <a:avLst/>
            <a:gdLst>
              <a:gd name="connsiteX0" fmla="*/ 13855 w 739550"/>
              <a:gd name="connsiteY0" fmla="*/ 277208 h 332626"/>
              <a:gd name="connsiteX1" fmla="*/ 290946 w 739550"/>
              <a:gd name="connsiteY1" fmla="*/ 152517 h 332626"/>
              <a:gd name="connsiteX2" fmla="*/ 484909 w 739550"/>
              <a:gd name="connsiteY2" fmla="*/ 55535 h 332626"/>
              <a:gd name="connsiteX3" fmla="*/ 692728 w 739550"/>
              <a:gd name="connsiteY3" fmla="*/ 117 h 332626"/>
              <a:gd name="connsiteX4" fmla="*/ 734291 w 739550"/>
              <a:gd name="connsiteY4" fmla="*/ 69390 h 332626"/>
              <a:gd name="connsiteX5" fmla="*/ 720437 w 739550"/>
              <a:gd name="connsiteY5" fmla="*/ 152517 h 332626"/>
              <a:gd name="connsiteX6" fmla="*/ 568037 w 739550"/>
              <a:gd name="connsiteY6" fmla="*/ 180226 h 332626"/>
              <a:gd name="connsiteX7" fmla="*/ 346364 w 739550"/>
              <a:gd name="connsiteY7" fmla="*/ 235644 h 332626"/>
              <a:gd name="connsiteX8" fmla="*/ 221673 w 739550"/>
              <a:gd name="connsiteY8" fmla="*/ 304917 h 332626"/>
              <a:gd name="connsiteX9" fmla="*/ 110837 w 739550"/>
              <a:gd name="connsiteY9" fmla="*/ 304917 h 332626"/>
              <a:gd name="connsiteX10" fmla="*/ 0 w 739550"/>
              <a:gd name="connsiteY10" fmla="*/ 332626 h 33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550" h="332626">
                <a:moveTo>
                  <a:pt x="13855" y="277208"/>
                </a:moveTo>
                <a:lnTo>
                  <a:pt x="290946" y="152517"/>
                </a:lnTo>
                <a:cubicBezTo>
                  <a:pt x="369455" y="115571"/>
                  <a:pt x="417945" y="80935"/>
                  <a:pt x="484909" y="55535"/>
                </a:cubicBezTo>
                <a:cubicBezTo>
                  <a:pt x="551873" y="30135"/>
                  <a:pt x="651164" y="-2192"/>
                  <a:pt x="692728" y="117"/>
                </a:cubicBezTo>
                <a:cubicBezTo>
                  <a:pt x="734292" y="2426"/>
                  <a:pt x="729673" y="43990"/>
                  <a:pt x="734291" y="69390"/>
                </a:cubicBezTo>
                <a:cubicBezTo>
                  <a:pt x="738909" y="94790"/>
                  <a:pt x="748146" y="134044"/>
                  <a:pt x="720437" y="152517"/>
                </a:cubicBezTo>
                <a:cubicBezTo>
                  <a:pt x="692728" y="170990"/>
                  <a:pt x="630383" y="166371"/>
                  <a:pt x="568037" y="180226"/>
                </a:cubicBezTo>
                <a:cubicBezTo>
                  <a:pt x="505691" y="194081"/>
                  <a:pt x="404091" y="214862"/>
                  <a:pt x="346364" y="235644"/>
                </a:cubicBezTo>
                <a:cubicBezTo>
                  <a:pt x="288637" y="256426"/>
                  <a:pt x="260927" y="293372"/>
                  <a:pt x="221673" y="304917"/>
                </a:cubicBezTo>
                <a:cubicBezTo>
                  <a:pt x="182419" y="316462"/>
                  <a:pt x="147782" y="300299"/>
                  <a:pt x="110837" y="304917"/>
                </a:cubicBezTo>
                <a:cubicBezTo>
                  <a:pt x="73892" y="309535"/>
                  <a:pt x="30018" y="332626"/>
                  <a:pt x="0" y="332626"/>
                </a:cubicBez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rot="11151061">
            <a:off x="5513957" y="2828859"/>
            <a:ext cx="739550" cy="578428"/>
          </a:xfrm>
          <a:custGeom>
            <a:avLst/>
            <a:gdLst>
              <a:gd name="connsiteX0" fmla="*/ 13855 w 739550"/>
              <a:gd name="connsiteY0" fmla="*/ 277208 h 332626"/>
              <a:gd name="connsiteX1" fmla="*/ 290946 w 739550"/>
              <a:gd name="connsiteY1" fmla="*/ 152517 h 332626"/>
              <a:gd name="connsiteX2" fmla="*/ 484909 w 739550"/>
              <a:gd name="connsiteY2" fmla="*/ 55535 h 332626"/>
              <a:gd name="connsiteX3" fmla="*/ 692728 w 739550"/>
              <a:gd name="connsiteY3" fmla="*/ 117 h 332626"/>
              <a:gd name="connsiteX4" fmla="*/ 734291 w 739550"/>
              <a:gd name="connsiteY4" fmla="*/ 69390 h 332626"/>
              <a:gd name="connsiteX5" fmla="*/ 720437 w 739550"/>
              <a:gd name="connsiteY5" fmla="*/ 152517 h 332626"/>
              <a:gd name="connsiteX6" fmla="*/ 568037 w 739550"/>
              <a:gd name="connsiteY6" fmla="*/ 180226 h 332626"/>
              <a:gd name="connsiteX7" fmla="*/ 346364 w 739550"/>
              <a:gd name="connsiteY7" fmla="*/ 235644 h 332626"/>
              <a:gd name="connsiteX8" fmla="*/ 221673 w 739550"/>
              <a:gd name="connsiteY8" fmla="*/ 304917 h 332626"/>
              <a:gd name="connsiteX9" fmla="*/ 110837 w 739550"/>
              <a:gd name="connsiteY9" fmla="*/ 304917 h 332626"/>
              <a:gd name="connsiteX10" fmla="*/ 0 w 739550"/>
              <a:gd name="connsiteY10" fmla="*/ 332626 h 33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550" h="332626">
                <a:moveTo>
                  <a:pt x="13855" y="277208"/>
                </a:moveTo>
                <a:lnTo>
                  <a:pt x="290946" y="152517"/>
                </a:lnTo>
                <a:cubicBezTo>
                  <a:pt x="369455" y="115571"/>
                  <a:pt x="417945" y="80935"/>
                  <a:pt x="484909" y="55535"/>
                </a:cubicBezTo>
                <a:cubicBezTo>
                  <a:pt x="551873" y="30135"/>
                  <a:pt x="651164" y="-2192"/>
                  <a:pt x="692728" y="117"/>
                </a:cubicBezTo>
                <a:cubicBezTo>
                  <a:pt x="734292" y="2426"/>
                  <a:pt x="729673" y="43990"/>
                  <a:pt x="734291" y="69390"/>
                </a:cubicBezTo>
                <a:cubicBezTo>
                  <a:pt x="738909" y="94790"/>
                  <a:pt x="748146" y="134044"/>
                  <a:pt x="720437" y="152517"/>
                </a:cubicBezTo>
                <a:cubicBezTo>
                  <a:pt x="692728" y="170990"/>
                  <a:pt x="630383" y="166371"/>
                  <a:pt x="568037" y="180226"/>
                </a:cubicBezTo>
                <a:cubicBezTo>
                  <a:pt x="505691" y="194081"/>
                  <a:pt x="404091" y="214862"/>
                  <a:pt x="346364" y="235644"/>
                </a:cubicBezTo>
                <a:cubicBezTo>
                  <a:pt x="288637" y="256426"/>
                  <a:pt x="260927" y="293372"/>
                  <a:pt x="221673" y="304917"/>
                </a:cubicBezTo>
                <a:cubicBezTo>
                  <a:pt x="182419" y="316462"/>
                  <a:pt x="147782" y="300299"/>
                  <a:pt x="110837" y="304917"/>
                </a:cubicBezTo>
                <a:cubicBezTo>
                  <a:pt x="73892" y="309535"/>
                  <a:pt x="30018" y="332626"/>
                  <a:pt x="0" y="332626"/>
                </a:cubicBez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126413" y="3795267"/>
            <a:ext cx="445689" cy="427017"/>
          </a:xfrm>
          <a:custGeom>
            <a:avLst/>
            <a:gdLst>
              <a:gd name="connsiteX0" fmla="*/ 16096 w 445689"/>
              <a:gd name="connsiteY0" fmla="*/ 222551 h 427017"/>
              <a:gd name="connsiteX1" fmla="*/ 2242 w 445689"/>
              <a:gd name="connsiteY1" fmla="*/ 416515 h 427017"/>
              <a:gd name="connsiteX2" fmla="*/ 57660 w 445689"/>
              <a:gd name="connsiteY2" fmla="*/ 402660 h 427017"/>
              <a:gd name="connsiteX3" fmla="*/ 265478 w 445689"/>
              <a:gd name="connsiteY3" fmla="*/ 347242 h 427017"/>
              <a:gd name="connsiteX4" fmla="*/ 362460 w 445689"/>
              <a:gd name="connsiteY4" fmla="*/ 236406 h 427017"/>
              <a:gd name="connsiteX5" fmla="*/ 348605 w 445689"/>
              <a:gd name="connsiteY5" fmla="*/ 139424 h 427017"/>
              <a:gd name="connsiteX6" fmla="*/ 445587 w 445689"/>
              <a:gd name="connsiteY6" fmla="*/ 14733 h 427017"/>
              <a:gd name="connsiteX7" fmla="*/ 362460 w 445689"/>
              <a:gd name="connsiteY7" fmla="*/ 14733 h 427017"/>
              <a:gd name="connsiteX8" fmla="*/ 154642 w 445689"/>
              <a:gd name="connsiteY8" fmla="*/ 125569 h 427017"/>
              <a:gd name="connsiteX9" fmla="*/ 71514 w 445689"/>
              <a:gd name="connsiteY9" fmla="*/ 153278 h 427017"/>
              <a:gd name="connsiteX10" fmla="*/ 307042 w 445689"/>
              <a:gd name="connsiteY10" fmla="*/ 111715 h 4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689" h="427017">
                <a:moveTo>
                  <a:pt x="16096" y="222551"/>
                </a:moveTo>
                <a:cubicBezTo>
                  <a:pt x="5705" y="304524"/>
                  <a:pt x="-4685" y="386497"/>
                  <a:pt x="2242" y="416515"/>
                </a:cubicBezTo>
                <a:cubicBezTo>
                  <a:pt x="9169" y="446533"/>
                  <a:pt x="57660" y="402660"/>
                  <a:pt x="57660" y="402660"/>
                </a:cubicBezTo>
                <a:cubicBezTo>
                  <a:pt x="101533" y="391115"/>
                  <a:pt x="214678" y="374951"/>
                  <a:pt x="265478" y="347242"/>
                </a:cubicBezTo>
                <a:cubicBezTo>
                  <a:pt x="316278" y="319533"/>
                  <a:pt x="348606" y="271042"/>
                  <a:pt x="362460" y="236406"/>
                </a:cubicBezTo>
                <a:cubicBezTo>
                  <a:pt x="376314" y="201770"/>
                  <a:pt x="334751" y="176369"/>
                  <a:pt x="348605" y="139424"/>
                </a:cubicBezTo>
                <a:cubicBezTo>
                  <a:pt x="362460" y="102478"/>
                  <a:pt x="443278" y="35515"/>
                  <a:pt x="445587" y="14733"/>
                </a:cubicBezTo>
                <a:cubicBezTo>
                  <a:pt x="447896" y="-6049"/>
                  <a:pt x="410951" y="-3740"/>
                  <a:pt x="362460" y="14733"/>
                </a:cubicBezTo>
                <a:cubicBezTo>
                  <a:pt x="313969" y="33206"/>
                  <a:pt x="203133" y="102478"/>
                  <a:pt x="154642" y="125569"/>
                </a:cubicBezTo>
                <a:cubicBezTo>
                  <a:pt x="106151" y="148660"/>
                  <a:pt x="46114" y="155587"/>
                  <a:pt x="71514" y="153278"/>
                </a:cubicBezTo>
                <a:cubicBezTo>
                  <a:pt x="96914" y="150969"/>
                  <a:pt x="201978" y="131342"/>
                  <a:pt x="307042" y="111715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0800000">
            <a:off x="5040710" y="3229967"/>
            <a:ext cx="445689" cy="427017"/>
          </a:xfrm>
          <a:custGeom>
            <a:avLst/>
            <a:gdLst>
              <a:gd name="connsiteX0" fmla="*/ 16096 w 445689"/>
              <a:gd name="connsiteY0" fmla="*/ 222551 h 427017"/>
              <a:gd name="connsiteX1" fmla="*/ 2242 w 445689"/>
              <a:gd name="connsiteY1" fmla="*/ 416515 h 427017"/>
              <a:gd name="connsiteX2" fmla="*/ 57660 w 445689"/>
              <a:gd name="connsiteY2" fmla="*/ 402660 h 427017"/>
              <a:gd name="connsiteX3" fmla="*/ 265478 w 445689"/>
              <a:gd name="connsiteY3" fmla="*/ 347242 h 427017"/>
              <a:gd name="connsiteX4" fmla="*/ 362460 w 445689"/>
              <a:gd name="connsiteY4" fmla="*/ 236406 h 427017"/>
              <a:gd name="connsiteX5" fmla="*/ 348605 w 445689"/>
              <a:gd name="connsiteY5" fmla="*/ 139424 h 427017"/>
              <a:gd name="connsiteX6" fmla="*/ 445587 w 445689"/>
              <a:gd name="connsiteY6" fmla="*/ 14733 h 427017"/>
              <a:gd name="connsiteX7" fmla="*/ 362460 w 445689"/>
              <a:gd name="connsiteY7" fmla="*/ 14733 h 427017"/>
              <a:gd name="connsiteX8" fmla="*/ 154642 w 445689"/>
              <a:gd name="connsiteY8" fmla="*/ 125569 h 427017"/>
              <a:gd name="connsiteX9" fmla="*/ 71514 w 445689"/>
              <a:gd name="connsiteY9" fmla="*/ 153278 h 427017"/>
              <a:gd name="connsiteX10" fmla="*/ 307042 w 445689"/>
              <a:gd name="connsiteY10" fmla="*/ 111715 h 4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689" h="427017">
                <a:moveTo>
                  <a:pt x="16096" y="222551"/>
                </a:moveTo>
                <a:cubicBezTo>
                  <a:pt x="5705" y="304524"/>
                  <a:pt x="-4685" y="386497"/>
                  <a:pt x="2242" y="416515"/>
                </a:cubicBezTo>
                <a:cubicBezTo>
                  <a:pt x="9169" y="446533"/>
                  <a:pt x="57660" y="402660"/>
                  <a:pt x="57660" y="402660"/>
                </a:cubicBezTo>
                <a:cubicBezTo>
                  <a:pt x="101533" y="391115"/>
                  <a:pt x="214678" y="374951"/>
                  <a:pt x="265478" y="347242"/>
                </a:cubicBezTo>
                <a:cubicBezTo>
                  <a:pt x="316278" y="319533"/>
                  <a:pt x="348606" y="271042"/>
                  <a:pt x="362460" y="236406"/>
                </a:cubicBezTo>
                <a:cubicBezTo>
                  <a:pt x="376314" y="201770"/>
                  <a:pt x="334751" y="176369"/>
                  <a:pt x="348605" y="139424"/>
                </a:cubicBezTo>
                <a:cubicBezTo>
                  <a:pt x="362460" y="102478"/>
                  <a:pt x="443278" y="35515"/>
                  <a:pt x="445587" y="14733"/>
                </a:cubicBezTo>
                <a:cubicBezTo>
                  <a:pt x="447896" y="-6049"/>
                  <a:pt x="410951" y="-3740"/>
                  <a:pt x="362460" y="14733"/>
                </a:cubicBezTo>
                <a:cubicBezTo>
                  <a:pt x="313969" y="33206"/>
                  <a:pt x="203133" y="102478"/>
                  <a:pt x="154642" y="125569"/>
                </a:cubicBezTo>
                <a:cubicBezTo>
                  <a:pt x="106151" y="148660"/>
                  <a:pt x="46114" y="155587"/>
                  <a:pt x="71514" y="153278"/>
                </a:cubicBezTo>
                <a:cubicBezTo>
                  <a:pt x="96914" y="150969"/>
                  <a:pt x="201978" y="131342"/>
                  <a:pt x="307042" y="111715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44291" y="3532909"/>
            <a:ext cx="558193" cy="498764"/>
          </a:xfrm>
          <a:custGeom>
            <a:avLst/>
            <a:gdLst>
              <a:gd name="connsiteX0" fmla="*/ 0 w 558193"/>
              <a:gd name="connsiteY0" fmla="*/ 498764 h 498764"/>
              <a:gd name="connsiteX1" fmla="*/ 207818 w 558193"/>
              <a:gd name="connsiteY1" fmla="*/ 387927 h 498764"/>
              <a:gd name="connsiteX2" fmla="*/ 401782 w 558193"/>
              <a:gd name="connsiteY2" fmla="*/ 290946 h 498764"/>
              <a:gd name="connsiteX3" fmla="*/ 554182 w 558193"/>
              <a:gd name="connsiteY3" fmla="*/ 207818 h 498764"/>
              <a:gd name="connsiteX4" fmla="*/ 512618 w 558193"/>
              <a:gd name="connsiteY4" fmla="*/ 152400 h 498764"/>
              <a:gd name="connsiteX5" fmla="*/ 498764 w 558193"/>
              <a:gd name="connsiteY5" fmla="*/ 55418 h 498764"/>
              <a:gd name="connsiteX6" fmla="*/ 512618 w 558193"/>
              <a:gd name="connsiteY6" fmla="*/ 0 h 498764"/>
              <a:gd name="connsiteX7" fmla="*/ 387927 w 558193"/>
              <a:gd name="connsiteY7" fmla="*/ 55418 h 498764"/>
              <a:gd name="connsiteX8" fmla="*/ 221673 w 558193"/>
              <a:gd name="connsiteY8" fmla="*/ 193964 h 498764"/>
              <a:gd name="connsiteX9" fmla="*/ 96982 w 558193"/>
              <a:gd name="connsiteY9" fmla="*/ 221673 h 498764"/>
              <a:gd name="connsiteX10" fmla="*/ 96982 w 558193"/>
              <a:gd name="connsiteY10" fmla="*/ 290946 h 498764"/>
              <a:gd name="connsiteX11" fmla="*/ 69273 w 558193"/>
              <a:gd name="connsiteY11" fmla="*/ 387927 h 4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8193" h="498764">
                <a:moveTo>
                  <a:pt x="0" y="498764"/>
                </a:moveTo>
                <a:lnTo>
                  <a:pt x="207818" y="387927"/>
                </a:lnTo>
                <a:cubicBezTo>
                  <a:pt x="274782" y="353291"/>
                  <a:pt x="344055" y="320964"/>
                  <a:pt x="401782" y="290946"/>
                </a:cubicBezTo>
                <a:cubicBezTo>
                  <a:pt x="459509" y="260928"/>
                  <a:pt x="535709" y="230909"/>
                  <a:pt x="554182" y="207818"/>
                </a:cubicBezTo>
                <a:cubicBezTo>
                  <a:pt x="572655" y="184727"/>
                  <a:pt x="521854" y="177800"/>
                  <a:pt x="512618" y="152400"/>
                </a:cubicBezTo>
                <a:cubicBezTo>
                  <a:pt x="503382" y="127000"/>
                  <a:pt x="498764" y="80818"/>
                  <a:pt x="498764" y="55418"/>
                </a:cubicBezTo>
                <a:cubicBezTo>
                  <a:pt x="498764" y="30018"/>
                  <a:pt x="531091" y="0"/>
                  <a:pt x="512618" y="0"/>
                </a:cubicBezTo>
                <a:cubicBezTo>
                  <a:pt x="494145" y="0"/>
                  <a:pt x="436418" y="23091"/>
                  <a:pt x="387927" y="55418"/>
                </a:cubicBezTo>
                <a:cubicBezTo>
                  <a:pt x="339436" y="87745"/>
                  <a:pt x="270164" y="166255"/>
                  <a:pt x="221673" y="193964"/>
                </a:cubicBezTo>
                <a:cubicBezTo>
                  <a:pt x="173182" y="221673"/>
                  <a:pt x="117764" y="205509"/>
                  <a:pt x="96982" y="221673"/>
                </a:cubicBezTo>
                <a:cubicBezTo>
                  <a:pt x="76200" y="237837"/>
                  <a:pt x="101600" y="263237"/>
                  <a:pt x="96982" y="290946"/>
                </a:cubicBezTo>
                <a:cubicBezTo>
                  <a:pt x="92364" y="318655"/>
                  <a:pt x="78509" y="369454"/>
                  <a:pt x="69273" y="387927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01630" y="3629891"/>
            <a:ext cx="2971800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Green Island Ficus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/>
              <a:t>Pink Pentas</a:t>
            </a:r>
          </a:p>
          <a:p>
            <a:endParaRPr lang="en-US" sz="1600" dirty="0"/>
          </a:p>
          <a:p>
            <a:r>
              <a:rPr lang="en-US" sz="1600" dirty="0"/>
              <a:t>Gold Mound</a:t>
            </a:r>
          </a:p>
          <a:p>
            <a:endParaRPr lang="en-US" sz="1600" dirty="0"/>
          </a:p>
          <a:p>
            <a:r>
              <a:rPr lang="en-US" sz="1600" dirty="0"/>
              <a:t>Hawaiian Ti Plant</a:t>
            </a:r>
          </a:p>
          <a:p>
            <a:endParaRPr lang="en-US" sz="1600" dirty="0"/>
          </a:p>
          <a:p>
            <a:r>
              <a:rPr lang="en-US" sz="1600" dirty="0"/>
              <a:t>Muhly Grass</a:t>
            </a:r>
          </a:p>
          <a:p>
            <a:endParaRPr lang="en-US" sz="1600" dirty="0"/>
          </a:p>
          <a:p>
            <a:r>
              <a:rPr lang="en-US" sz="1600" dirty="0"/>
              <a:t>Silver Buttonwood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73292" y="3753980"/>
            <a:ext cx="457200" cy="23420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73292" y="4220686"/>
            <a:ext cx="457200" cy="234209"/>
          </a:xfrm>
          <a:prstGeom prst="rect">
            <a:avLst/>
          </a:prstGeom>
          <a:solidFill>
            <a:srgbClr val="EE1E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87145" y="4708664"/>
            <a:ext cx="457200" cy="2342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73292" y="5127129"/>
            <a:ext cx="457200" cy="234209"/>
          </a:xfrm>
          <a:prstGeom prst="rect">
            <a:avLst/>
          </a:prstGeom>
          <a:solidFill>
            <a:srgbClr val="FC261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87145" y="5645957"/>
            <a:ext cx="457200" cy="23420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87145" y="6086236"/>
            <a:ext cx="457200" cy="2342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5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986234" y="2572803"/>
            <a:ext cx="3574500" cy="185360"/>
          </a:xfrm>
          <a:custGeom>
            <a:avLst/>
            <a:gdLst>
              <a:gd name="connsiteX0" fmla="*/ 25148 w 3574500"/>
              <a:gd name="connsiteY0" fmla="*/ 59561 h 185360"/>
              <a:gd name="connsiteX1" fmla="*/ 66711 w 3574500"/>
              <a:gd name="connsiteY1" fmla="*/ 170397 h 185360"/>
              <a:gd name="connsiteX2" fmla="*/ 620893 w 3574500"/>
              <a:gd name="connsiteY2" fmla="*/ 184252 h 185360"/>
              <a:gd name="connsiteX3" fmla="*/ 1188930 w 3574500"/>
              <a:gd name="connsiteY3" fmla="*/ 170397 h 185360"/>
              <a:gd name="connsiteX4" fmla="*/ 1673839 w 3574500"/>
              <a:gd name="connsiteY4" fmla="*/ 184252 h 185360"/>
              <a:gd name="connsiteX5" fmla="*/ 2255730 w 3574500"/>
              <a:gd name="connsiteY5" fmla="*/ 184252 h 185360"/>
              <a:gd name="connsiteX6" fmla="*/ 2699075 w 3574500"/>
              <a:gd name="connsiteY6" fmla="*/ 170397 h 185360"/>
              <a:gd name="connsiteX7" fmla="*/ 3239402 w 3574500"/>
              <a:gd name="connsiteY7" fmla="*/ 170397 h 185360"/>
              <a:gd name="connsiteX8" fmla="*/ 3461075 w 3574500"/>
              <a:gd name="connsiteY8" fmla="*/ 128833 h 185360"/>
              <a:gd name="connsiteX9" fmla="*/ 3530348 w 3574500"/>
              <a:gd name="connsiteY9" fmla="*/ 128833 h 185360"/>
              <a:gd name="connsiteX10" fmla="*/ 3544202 w 3574500"/>
              <a:gd name="connsiteY10" fmla="*/ 17997 h 185360"/>
              <a:gd name="connsiteX11" fmla="*/ 3114711 w 3574500"/>
              <a:gd name="connsiteY11" fmla="*/ 4142 h 185360"/>
              <a:gd name="connsiteX12" fmla="*/ 2518966 w 3574500"/>
              <a:gd name="connsiteY12" fmla="*/ 59561 h 185360"/>
              <a:gd name="connsiteX13" fmla="*/ 2131039 w 3574500"/>
              <a:gd name="connsiteY13" fmla="*/ 45706 h 185360"/>
              <a:gd name="connsiteX14" fmla="*/ 1743111 w 3574500"/>
              <a:gd name="connsiteY14" fmla="*/ 59561 h 185360"/>
              <a:gd name="connsiteX15" fmla="*/ 1216639 w 3574500"/>
              <a:gd name="connsiteY15" fmla="*/ 73415 h 185360"/>
              <a:gd name="connsiteX16" fmla="*/ 787148 w 3574500"/>
              <a:gd name="connsiteY16" fmla="*/ 59561 h 185360"/>
              <a:gd name="connsiteX17" fmla="*/ 496202 w 3574500"/>
              <a:gd name="connsiteY17" fmla="*/ 101124 h 185360"/>
              <a:gd name="connsiteX18" fmla="*/ 205257 w 3574500"/>
              <a:gd name="connsiteY18" fmla="*/ 101124 h 185360"/>
              <a:gd name="connsiteX19" fmla="*/ 25148 w 3574500"/>
              <a:gd name="connsiteY19" fmla="*/ 59561 h 1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74500" h="185360">
                <a:moveTo>
                  <a:pt x="25148" y="59561"/>
                </a:moveTo>
                <a:cubicBezTo>
                  <a:pt x="2057" y="71107"/>
                  <a:pt x="-32580" y="149615"/>
                  <a:pt x="66711" y="170397"/>
                </a:cubicBezTo>
                <a:cubicBezTo>
                  <a:pt x="166002" y="191179"/>
                  <a:pt x="433857" y="184252"/>
                  <a:pt x="620893" y="184252"/>
                </a:cubicBezTo>
                <a:cubicBezTo>
                  <a:pt x="807929" y="184252"/>
                  <a:pt x="1013439" y="170397"/>
                  <a:pt x="1188930" y="170397"/>
                </a:cubicBezTo>
                <a:cubicBezTo>
                  <a:pt x="1364421" y="170397"/>
                  <a:pt x="1496039" y="181943"/>
                  <a:pt x="1673839" y="184252"/>
                </a:cubicBezTo>
                <a:cubicBezTo>
                  <a:pt x="1851639" y="186561"/>
                  <a:pt x="2084857" y="186561"/>
                  <a:pt x="2255730" y="184252"/>
                </a:cubicBezTo>
                <a:cubicBezTo>
                  <a:pt x="2426603" y="181943"/>
                  <a:pt x="2535130" y="172706"/>
                  <a:pt x="2699075" y="170397"/>
                </a:cubicBezTo>
                <a:cubicBezTo>
                  <a:pt x="2863020" y="168088"/>
                  <a:pt x="3112402" y="177324"/>
                  <a:pt x="3239402" y="170397"/>
                </a:cubicBezTo>
                <a:cubicBezTo>
                  <a:pt x="3366402" y="163470"/>
                  <a:pt x="3412584" y="135760"/>
                  <a:pt x="3461075" y="128833"/>
                </a:cubicBezTo>
                <a:cubicBezTo>
                  <a:pt x="3509566" y="121906"/>
                  <a:pt x="3516494" y="147306"/>
                  <a:pt x="3530348" y="128833"/>
                </a:cubicBezTo>
                <a:cubicBezTo>
                  <a:pt x="3544203" y="110360"/>
                  <a:pt x="3613475" y="38779"/>
                  <a:pt x="3544202" y="17997"/>
                </a:cubicBezTo>
                <a:cubicBezTo>
                  <a:pt x="3474929" y="-2785"/>
                  <a:pt x="3285584" y="-2785"/>
                  <a:pt x="3114711" y="4142"/>
                </a:cubicBezTo>
                <a:cubicBezTo>
                  <a:pt x="2943838" y="11069"/>
                  <a:pt x="2682911" y="52634"/>
                  <a:pt x="2518966" y="59561"/>
                </a:cubicBezTo>
                <a:cubicBezTo>
                  <a:pt x="2355021" y="66488"/>
                  <a:pt x="2260348" y="45706"/>
                  <a:pt x="2131039" y="45706"/>
                </a:cubicBezTo>
                <a:cubicBezTo>
                  <a:pt x="2001730" y="45706"/>
                  <a:pt x="1743111" y="59561"/>
                  <a:pt x="1743111" y="59561"/>
                </a:cubicBezTo>
                <a:cubicBezTo>
                  <a:pt x="1590711" y="64179"/>
                  <a:pt x="1375966" y="73415"/>
                  <a:pt x="1216639" y="73415"/>
                </a:cubicBezTo>
                <a:cubicBezTo>
                  <a:pt x="1057312" y="73415"/>
                  <a:pt x="907221" y="54943"/>
                  <a:pt x="787148" y="59561"/>
                </a:cubicBezTo>
                <a:cubicBezTo>
                  <a:pt x="667075" y="64179"/>
                  <a:pt x="593184" y="94197"/>
                  <a:pt x="496202" y="101124"/>
                </a:cubicBezTo>
                <a:cubicBezTo>
                  <a:pt x="399220" y="108051"/>
                  <a:pt x="279148" y="103433"/>
                  <a:pt x="205257" y="101124"/>
                </a:cubicBezTo>
                <a:cubicBezTo>
                  <a:pt x="131366" y="98815"/>
                  <a:pt x="48239" y="48015"/>
                  <a:pt x="25148" y="5956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233934" y="2161309"/>
            <a:ext cx="2817862" cy="512735"/>
          </a:xfrm>
          <a:custGeom>
            <a:avLst/>
            <a:gdLst>
              <a:gd name="connsiteX0" fmla="*/ 238611 w 2817862"/>
              <a:gd name="connsiteY0" fmla="*/ 429491 h 512735"/>
              <a:gd name="connsiteX1" fmla="*/ 418721 w 2817862"/>
              <a:gd name="connsiteY1" fmla="*/ 457200 h 512735"/>
              <a:gd name="connsiteX2" fmla="*/ 820502 w 2817862"/>
              <a:gd name="connsiteY2" fmla="*/ 457200 h 512735"/>
              <a:gd name="connsiteX3" fmla="*/ 1249993 w 2817862"/>
              <a:gd name="connsiteY3" fmla="*/ 457200 h 512735"/>
              <a:gd name="connsiteX4" fmla="*/ 1693339 w 2817862"/>
              <a:gd name="connsiteY4" fmla="*/ 512618 h 512735"/>
              <a:gd name="connsiteX5" fmla="*/ 1928866 w 2817862"/>
              <a:gd name="connsiteY5" fmla="*/ 471055 h 512735"/>
              <a:gd name="connsiteX6" fmla="*/ 2372211 w 2817862"/>
              <a:gd name="connsiteY6" fmla="*/ 443346 h 512735"/>
              <a:gd name="connsiteX7" fmla="*/ 2704721 w 2817862"/>
              <a:gd name="connsiteY7" fmla="*/ 415636 h 512735"/>
              <a:gd name="connsiteX8" fmla="*/ 2773993 w 2817862"/>
              <a:gd name="connsiteY8" fmla="*/ 360218 h 512735"/>
              <a:gd name="connsiteX9" fmla="*/ 2815557 w 2817862"/>
              <a:gd name="connsiteY9" fmla="*/ 221673 h 512735"/>
              <a:gd name="connsiteX10" fmla="*/ 2704721 w 2817862"/>
              <a:gd name="connsiteY10" fmla="*/ 110836 h 512735"/>
              <a:gd name="connsiteX11" fmla="*/ 2496902 w 2817862"/>
              <a:gd name="connsiteY11" fmla="*/ 83127 h 512735"/>
              <a:gd name="connsiteX12" fmla="*/ 2261375 w 2817862"/>
              <a:gd name="connsiteY12" fmla="*/ 0 h 512735"/>
              <a:gd name="connsiteX13" fmla="*/ 2095121 w 2817862"/>
              <a:gd name="connsiteY13" fmla="*/ 0 h 512735"/>
              <a:gd name="connsiteX14" fmla="*/ 1818030 w 2817862"/>
              <a:gd name="connsiteY14" fmla="*/ 83127 h 512735"/>
              <a:gd name="connsiteX15" fmla="*/ 1430102 w 2817862"/>
              <a:gd name="connsiteY15" fmla="*/ 152400 h 512735"/>
              <a:gd name="connsiteX16" fmla="*/ 875921 w 2817862"/>
              <a:gd name="connsiteY16" fmla="*/ 249382 h 512735"/>
              <a:gd name="connsiteX17" fmla="*/ 377157 w 2817862"/>
              <a:gd name="connsiteY17" fmla="*/ 304800 h 512735"/>
              <a:gd name="connsiteX18" fmla="*/ 72357 w 2817862"/>
              <a:gd name="connsiteY18" fmla="*/ 346364 h 512735"/>
              <a:gd name="connsiteX19" fmla="*/ 30793 w 2817862"/>
              <a:gd name="connsiteY19" fmla="*/ 429491 h 512735"/>
              <a:gd name="connsiteX20" fmla="*/ 460284 w 2817862"/>
              <a:gd name="connsiteY20" fmla="*/ 374073 h 512735"/>
              <a:gd name="connsiteX21" fmla="*/ 834357 w 2817862"/>
              <a:gd name="connsiteY21" fmla="*/ 318655 h 512735"/>
              <a:gd name="connsiteX22" fmla="*/ 1083739 w 2817862"/>
              <a:gd name="connsiteY22" fmla="*/ 304800 h 512735"/>
              <a:gd name="connsiteX23" fmla="*/ 1513230 w 2817862"/>
              <a:gd name="connsiteY23" fmla="*/ 221673 h 512735"/>
              <a:gd name="connsiteX24" fmla="*/ 2025848 w 2817862"/>
              <a:gd name="connsiteY24" fmla="*/ 180109 h 512735"/>
              <a:gd name="connsiteX25" fmla="*/ 2275230 w 2817862"/>
              <a:gd name="connsiteY25" fmla="*/ 138546 h 512735"/>
              <a:gd name="connsiteX26" fmla="*/ 2483048 w 2817862"/>
              <a:gd name="connsiteY26" fmla="*/ 166255 h 512735"/>
              <a:gd name="connsiteX27" fmla="*/ 2580030 w 2817862"/>
              <a:gd name="connsiteY27" fmla="*/ 235527 h 512735"/>
              <a:gd name="connsiteX28" fmla="*/ 2635448 w 2817862"/>
              <a:gd name="connsiteY28" fmla="*/ 332509 h 512735"/>
              <a:gd name="connsiteX29" fmla="*/ 2552321 w 2817862"/>
              <a:gd name="connsiteY29" fmla="*/ 401782 h 512735"/>
              <a:gd name="connsiteX30" fmla="*/ 2164393 w 2817862"/>
              <a:gd name="connsiteY30" fmla="*/ 387927 h 512735"/>
              <a:gd name="connsiteX31" fmla="*/ 1748757 w 2817862"/>
              <a:gd name="connsiteY31" fmla="*/ 401782 h 512735"/>
              <a:gd name="connsiteX32" fmla="*/ 1416248 w 2817862"/>
              <a:gd name="connsiteY32" fmla="*/ 415636 h 512735"/>
              <a:gd name="connsiteX33" fmla="*/ 1125302 w 2817862"/>
              <a:gd name="connsiteY33" fmla="*/ 401782 h 512735"/>
              <a:gd name="connsiteX34" fmla="*/ 875921 w 2817862"/>
              <a:gd name="connsiteY34" fmla="*/ 401782 h 512735"/>
              <a:gd name="connsiteX35" fmla="*/ 626539 w 2817862"/>
              <a:gd name="connsiteY35" fmla="*/ 415636 h 512735"/>
              <a:gd name="connsiteX36" fmla="*/ 460284 w 2817862"/>
              <a:gd name="connsiteY36" fmla="*/ 415636 h 512735"/>
              <a:gd name="connsiteX37" fmla="*/ 391011 w 2817862"/>
              <a:gd name="connsiteY37" fmla="*/ 429491 h 51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17862" h="512735">
                <a:moveTo>
                  <a:pt x="238611" y="429491"/>
                </a:moveTo>
                <a:cubicBezTo>
                  <a:pt x="280175" y="441036"/>
                  <a:pt x="321739" y="452582"/>
                  <a:pt x="418721" y="457200"/>
                </a:cubicBezTo>
                <a:cubicBezTo>
                  <a:pt x="515703" y="461818"/>
                  <a:pt x="820502" y="457200"/>
                  <a:pt x="820502" y="457200"/>
                </a:cubicBezTo>
                <a:cubicBezTo>
                  <a:pt x="959047" y="457200"/>
                  <a:pt x="1104520" y="447964"/>
                  <a:pt x="1249993" y="457200"/>
                </a:cubicBezTo>
                <a:cubicBezTo>
                  <a:pt x="1395466" y="466436"/>
                  <a:pt x="1580194" y="510309"/>
                  <a:pt x="1693339" y="512618"/>
                </a:cubicBezTo>
                <a:cubicBezTo>
                  <a:pt x="1806484" y="514927"/>
                  <a:pt x="1815721" y="482600"/>
                  <a:pt x="1928866" y="471055"/>
                </a:cubicBezTo>
                <a:cubicBezTo>
                  <a:pt x="2042011" y="459510"/>
                  <a:pt x="2242902" y="452582"/>
                  <a:pt x="2372211" y="443346"/>
                </a:cubicBezTo>
                <a:cubicBezTo>
                  <a:pt x="2501520" y="434110"/>
                  <a:pt x="2637757" y="429491"/>
                  <a:pt x="2704721" y="415636"/>
                </a:cubicBezTo>
                <a:cubicBezTo>
                  <a:pt x="2771685" y="401781"/>
                  <a:pt x="2755520" y="392545"/>
                  <a:pt x="2773993" y="360218"/>
                </a:cubicBezTo>
                <a:cubicBezTo>
                  <a:pt x="2792466" y="327891"/>
                  <a:pt x="2827102" y="263237"/>
                  <a:pt x="2815557" y="221673"/>
                </a:cubicBezTo>
                <a:cubicBezTo>
                  <a:pt x="2804012" y="180109"/>
                  <a:pt x="2757830" y="133927"/>
                  <a:pt x="2704721" y="110836"/>
                </a:cubicBezTo>
                <a:cubicBezTo>
                  <a:pt x="2651612" y="87745"/>
                  <a:pt x="2570793" y="101600"/>
                  <a:pt x="2496902" y="83127"/>
                </a:cubicBezTo>
                <a:cubicBezTo>
                  <a:pt x="2423011" y="64654"/>
                  <a:pt x="2328338" y="13854"/>
                  <a:pt x="2261375" y="0"/>
                </a:cubicBezTo>
                <a:cubicBezTo>
                  <a:pt x="2194412" y="-13854"/>
                  <a:pt x="2169012" y="-13854"/>
                  <a:pt x="2095121" y="0"/>
                </a:cubicBezTo>
                <a:cubicBezTo>
                  <a:pt x="2021230" y="13854"/>
                  <a:pt x="1928866" y="57727"/>
                  <a:pt x="1818030" y="83127"/>
                </a:cubicBezTo>
                <a:cubicBezTo>
                  <a:pt x="1707194" y="108527"/>
                  <a:pt x="1430102" y="152400"/>
                  <a:pt x="1430102" y="152400"/>
                </a:cubicBezTo>
                <a:cubicBezTo>
                  <a:pt x="1273084" y="180109"/>
                  <a:pt x="1051412" y="223982"/>
                  <a:pt x="875921" y="249382"/>
                </a:cubicBezTo>
                <a:cubicBezTo>
                  <a:pt x="700430" y="274782"/>
                  <a:pt x="511084" y="288636"/>
                  <a:pt x="377157" y="304800"/>
                </a:cubicBezTo>
                <a:cubicBezTo>
                  <a:pt x="243230" y="320964"/>
                  <a:pt x="130084" y="325582"/>
                  <a:pt x="72357" y="346364"/>
                </a:cubicBezTo>
                <a:cubicBezTo>
                  <a:pt x="14630" y="367146"/>
                  <a:pt x="-33862" y="424873"/>
                  <a:pt x="30793" y="429491"/>
                </a:cubicBezTo>
                <a:cubicBezTo>
                  <a:pt x="95447" y="434109"/>
                  <a:pt x="326357" y="392546"/>
                  <a:pt x="460284" y="374073"/>
                </a:cubicBezTo>
                <a:cubicBezTo>
                  <a:pt x="594211" y="355600"/>
                  <a:pt x="730448" y="330201"/>
                  <a:pt x="834357" y="318655"/>
                </a:cubicBezTo>
                <a:cubicBezTo>
                  <a:pt x="938266" y="307109"/>
                  <a:pt x="970594" y="320964"/>
                  <a:pt x="1083739" y="304800"/>
                </a:cubicBezTo>
                <a:cubicBezTo>
                  <a:pt x="1196884" y="288636"/>
                  <a:pt x="1356212" y="242455"/>
                  <a:pt x="1513230" y="221673"/>
                </a:cubicBezTo>
                <a:cubicBezTo>
                  <a:pt x="1670248" y="200891"/>
                  <a:pt x="1898848" y="193963"/>
                  <a:pt x="2025848" y="180109"/>
                </a:cubicBezTo>
                <a:cubicBezTo>
                  <a:pt x="2152848" y="166255"/>
                  <a:pt x="2199030" y="140855"/>
                  <a:pt x="2275230" y="138546"/>
                </a:cubicBezTo>
                <a:cubicBezTo>
                  <a:pt x="2351430" y="136237"/>
                  <a:pt x="2432248" y="150092"/>
                  <a:pt x="2483048" y="166255"/>
                </a:cubicBezTo>
                <a:cubicBezTo>
                  <a:pt x="2533848" y="182418"/>
                  <a:pt x="2554630" y="207818"/>
                  <a:pt x="2580030" y="235527"/>
                </a:cubicBezTo>
                <a:cubicBezTo>
                  <a:pt x="2605430" y="263236"/>
                  <a:pt x="2640066" y="304800"/>
                  <a:pt x="2635448" y="332509"/>
                </a:cubicBezTo>
                <a:cubicBezTo>
                  <a:pt x="2630830" y="360218"/>
                  <a:pt x="2630830" y="392546"/>
                  <a:pt x="2552321" y="401782"/>
                </a:cubicBezTo>
                <a:cubicBezTo>
                  <a:pt x="2473812" y="411018"/>
                  <a:pt x="2298320" y="387927"/>
                  <a:pt x="2164393" y="387927"/>
                </a:cubicBezTo>
                <a:cubicBezTo>
                  <a:pt x="2030466" y="387927"/>
                  <a:pt x="1748757" y="401782"/>
                  <a:pt x="1748757" y="401782"/>
                </a:cubicBezTo>
                <a:cubicBezTo>
                  <a:pt x="1624066" y="406400"/>
                  <a:pt x="1520157" y="415636"/>
                  <a:pt x="1416248" y="415636"/>
                </a:cubicBezTo>
                <a:cubicBezTo>
                  <a:pt x="1312339" y="415636"/>
                  <a:pt x="1215356" y="404091"/>
                  <a:pt x="1125302" y="401782"/>
                </a:cubicBezTo>
                <a:cubicBezTo>
                  <a:pt x="1035248" y="399473"/>
                  <a:pt x="959048" y="399473"/>
                  <a:pt x="875921" y="401782"/>
                </a:cubicBezTo>
                <a:cubicBezTo>
                  <a:pt x="792794" y="404091"/>
                  <a:pt x="695812" y="413327"/>
                  <a:pt x="626539" y="415636"/>
                </a:cubicBezTo>
                <a:cubicBezTo>
                  <a:pt x="557266" y="417945"/>
                  <a:pt x="499539" y="413327"/>
                  <a:pt x="460284" y="415636"/>
                </a:cubicBezTo>
                <a:cubicBezTo>
                  <a:pt x="421029" y="417945"/>
                  <a:pt x="404865" y="429491"/>
                  <a:pt x="391011" y="429491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721927" y="2308377"/>
            <a:ext cx="2145033" cy="268568"/>
          </a:xfrm>
          <a:custGeom>
            <a:avLst/>
            <a:gdLst>
              <a:gd name="connsiteX0" fmla="*/ 69273 w 2145033"/>
              <a:gd name="connsiteY0" fmla="*/ 254714 h 268568"/>
              <a:gd name="connsiteX1" fmla="*/ 609600 w 2145033"/>
              <a:gd name="connsiteY1" fmla="*/ 240859 h 268568"/>
              <a:gd name="connsiteX2" fmla="*/ 1122218 w 2145033"/>
              <a:gd name="connsiteY2" fmla="*/ 268568 h 268568"/>
              <a:gd name="connsiteX3" fmla="*/ 1731818 w 2145033"/>
              <a:gd name="connsiteY3" fmla="*/ 240859 h 268568"/>
              <a:gd name="connsiteX4" fmla="*/ 2105891 w 2145033"/>
              <a:gd name="connsiteY4" fmla="*/ 240859 h 268568"/>
              <a:gd name="connsiteX5" fmla="*/ 2133600 w 2145033"/>
              <a:gd name="connsiteY5" fmla="*/ 213150 h 268568"/>
              <a:gd name="connsiteX6" fmla="*/ 2105891 w 2145033"/>
              <a:gd name="connsiteY6" fmla="*/ 143878 h 268568"/>
              <a:gd name="connsiteX7" fmla="*/ 2022764 w 2145033"/>
              <a:gd name="connsiteY7" fmla="*/ 60750 h 268568"/>
              <a:gd name="connsiteX8" fmla="*/ 1939637 w 2145033"/>
              <a:gd name="connsiteY8" fmla="*/ 5332 h 268568"/>
              <a:gd name="connsiteX9" fmla="*/ 1828800 w 2145033"/>
              <a:gd name="connsiteY9" fmla="*/ 5332 h 268568"/>
              <a:gd name="connsiteX10" fmla="*/ 1704109 w 2145033"/>
              <a:gd name="connsiteY10" fmla="*/ 33041 h 268568"/>
              <a:gd name="connsiteX11" fmla="*/ 1565564 w 2145033"/>
              <a:gd name="connsiteY11" fmla="*/ 46896 h 268568"/>
              <a:gd name="connsiteX12" fmla="*/ 1343891 w 2145033"/>
              <a:gd name="connsiteY12" fmla="*/ 46896 h 268568"/>
              <a:gd name="connsiteX13" fmla="*/ 1163782 w 2145033"/>
              <a:gd name="connsiteY13" fmla="*/ 74605 h 268568"/>
              <a:gd name="connsiteX14" fmla="*/ 997528 w 2145033"/>
              <a:gd name="connsiteY14" fmla="*/ 88459 h 268568"/>
              <a:gd name="connsiteX15" fmla="*/ 720437 w 2145033"/>
              <a:gd name="connsiteY15" fmla="*/ 157732 h 268568"/>
              <a:gd name="connsiteX16" fmla="*/ 498764 w 2145033"/>
              <a:gd name="connsiteY16" fmla="*/ 157732 h 268568"/>
              <a:gd name="connsiteX17" fmla="*/ 290946 w 2145033"/>
              <a:gd name="connsiteY17" fmla="*/ 171587 h 268568"/>
              <a:gd name="connsiteX18" fmla="*/ 138546 w 2145033"/>
              <a:gd name="connsiteY18" fmla="*/ 240859 h 268568"/>
              <a:gd name="connsiteX19" fmla="*/ 0 w 2145033"/>
              <a:gd name="connsiteY19" fmla="*/ 268568 h 26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45033" h="268568">
                <a:moveTo>
                  <a:pt x="69273" y="254714"/>
                </a:moveTo>
                <a:cubicBezTo>
                  <a:pt x="251691" y="246632"/>
                  <a:pt x="434109" y="238550"/>
                  <a:pt x="609600" y="240859"/>
                </a:cubicBezTo>
                <a:cubicBezTo>
                  <a:pt x="785091" y="243168"/>
                  <a:pt x="935182" y="268568"/>
                  <a:pt x="1122218" y="268568"/>
                </a:cubicBezTo>
                <a:cubicBezTo>
                  <a:pt x="1309254" y="268568"/>
                  <a:pt x="1567873" y="245477"/>
                  <a:pt x="1731818" y="240859"/>
                </a:cubicBezTo>
                <a:cubicBezTo>
                  <a:pt x="1895763" y="236241"/>
                  <a:pt x="2038927" y="245477"/>
                  <a:pt x="2105891" y="240859"/>
                </a:cubicBezTo>
                <a:cubicBezTo>
                  <a:pt x="2172855" y="236241"/>
                  <a:pt x="2133600" y="229313"/>
                  <a:pt x="2133600" y="213150"/>
                </a:cubicBezTo>
                <a:cubicBezTo>
                  <a:pt x="2133600" y="196987"/>
                  <a:pt x="2124364" y="169278"/>
                  <a:pt x="2105891" y="143878"/>
                </a:cubicBezTo>
                <a:cubicBezTo>
                  <a:pt x="2087418" y="118478"/>
                  <a:pt x="2050473" y="83841"/>
                  <a:pt x="2022764" y="60750"/>
                </a:cubicBezTo>
                <a:cubicBezTo>
                  <a:pt x="1995055" y="37659"/>
                  <a:pt x="1971964" y="14568"/>
                  <a:pt x="1939637" y="5332"/>
                </a:cubicBezTo>
                <a:cubicBezTo>
                  <a:pt x="1907310" y="-3904"/>
                  <a:pt x="1868055" y="714"/>
                  <a:pt x="1828800" y="5332"/>
                </a:cubicBezTo>
                <a:cubicBezTo>
                  <a:pt x="1789545" y="9950"/>
                  <a:pt x="1747982" y="26114"/>
                  <a:pt x="1704109" y="33041"/>
                </a:cubicBezTo>
                <a:cubicBezTo>
                  <a:pt x="1660236" y="39968"/>
                  <a:pt x="1625600" y="44587"/>
                  <a:pt x="1565564" y="46896"/>
                </a:cubicBezTo>
                <a:cubicBezTo>
                  <a:pt x="1505528" y="49205"/>
                  <a:pt x="1410855" y="42278"/>
                  <a:pt x="1343891" y="46896"/>
                </a:cubicBezTo>
                <a:cubicBezTo>
                  <a:pt x="1276927" y="51514"/>
                  <a:pt x="1221509" y="67678"/>
                  <a:pt x="1163782" y="74605"/>
                </a:cubicBezTo>
                <a:cubicBezTo>
                  <a:pt x="1106055" y="81532"/>
                  <a:pt x="1071419" y="74605"/>
                  <a:pt x="997528" y="88459"/>
                </a:cubicBezTo>
                <a:cubicBezTo>
                  <a:pt x="923637" y="102313"/>
                  <a:pt x="803564" y="146186"/>
                  <a:pt x="720437" y="157732"/>
                </a:cubicBezTo>
                <a:cubicBezTo>
                  <a:pt x="637310" y="169277"/>
                  <a:pt x="570346" y="155423"/>
                  <a:pt x="498764" y="157732"/>
                </a:cubicBezTo>
                <a:cubicBezTo>
                  <a:pt x="427182" y="160041"/>
                  <a:pt x="350982" y="157732"/>
                  <a:pt x="290946" y="171587"/>
                </a:cubicBezTo>
                <a:cubicBezTo>
                  <a:pt x="230910" y="185442"/>
                  <a:pt x="187037" y="224696"/>
                  <a:pt x="138546" y="240859"/>
                </a:cubicBezTo>
                <a:cubicBezTo>
                  <a:pt x="90055" y="257022"/>
                  <a:pt x="45027" y="262795"/>
                  <a:pt x="0" y="268568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01630" y="3629891"/>
            <a:ext cx="2971800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Green Island Ficus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/>
              <a:t>Pink Pentas</a:t>
            </a:r>
          </a:p>
          <a:p>
            <a:endParaRPr lang="en-US" sz="1600" dirty="0"/>
          </a:p>
          <a:p>
            <a:r>
              <a:rPr lang="en-US" sz="1600" dirty="0"/>
              <a:t>Gold Mound</a:t>
            </a:r>
          </a:p>
          <a:p>
            <a:endParaRPr lang="en-US" sz="1600" dirty="0"/>
          </a:p>
          <a:p>
            <a:r>
              <a:rPr lang="en-US" sz="1600" dirty="0"/>
              <a:t>Hawaiian Ti Plant</a:t>
            </a:r>
          </a:p>
          <a:p>
            <a:endParaRPr lang="en-US" sz="1600" dirty="0"/>
          </a:p>
          <a:p>
            <a:r>
              <a:rPr lang="en-US" sz="1600" dirty="0"/>
              <a:t>Muhly Grass</a:t>
            </a:r>
          </a:p>
          <a:p>
            <a:endParaRPr lang="en-US" sz="1600" dirty="0"/>
          </a:p>
          <a:p>
            <a:r>
              <a:rPr lang="en-US" sz="1600" dirty="0"/>
              <a:t>Silver Buttonwood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73292" y="3753980"/>
            <a:ext cx="457200" cy="23420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73292" y="4220686"/>
            <a:ext cx="457200" cy="234209"/>
          </a:xfrm>
          <a:prstGeom prst="rect">
            <a:avLst/>
          </a:prstGeom>
          <a:solidFill>
            <a:srgbClr val="EE1E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87145" y="4708664"/>
            <a:ext cx="457200" cy="2342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73292" y="5127129"/>
            <a:ext cx="457200" cy="234209"/>
          </a:xfrm>
          <a:prstGeom prst="rect">
            <a:avLst/>
          </a:prstGeom>
          <a:solidFill>
            <a:srgbClr val="FC261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87145" y="5645957"/>
            <a:ext cx="457200" cy="23420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87145" y="6086236"/>
            <a:ext cx="457200" cy="2342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22860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-1661994" y="3518941"/>
            <a:ext cx="3286352" cy="292143"/>
          </a:xfrm>
          <a:custGeom>
            <a:avLst/>
            <a:gdLst>
              <a:gd name="connsiteX0" fmla="*/ 13303 w 3286352"/>
              <a:gd name="connsiteY0" fmla="*/ 55532 h 292143"/>
              <a:gd name="connsiteX1" fmla="*/ 41012 w 3286352"/>
              <a:gd name="connsiteY1" fmla="*/ 207932 h 292143"/>
              <a:gd name="connsiteX2" fmla="*/ 137994 w 3286352"/>
              <a:gd name="connsiteY2" fmla="*/ 291059 h 292143"/>
              <a:gd name="connsiteX3" fmla="*/ 567485 w 3286352"/>
              <a:gd name="connsiteY3" fmla="*/ 249495 h 292143"/>
              <a:gd name="connsiteX4" fmla="*/ 955412 w 3286352"/>
              <a:gd name="connsiteY4" fmla="*/ 166368 h 292143"/>
              <a:gd name="connsiteX5" fmla="*/ 1481885 w 3286352"/>
              <a:gd name="connsiteY5" fmla="*/ 110950 h 292143"/>
              <a:gd name="connsiteX6" fmla="*/ 3158285 w 3286352"/>
              <a:gd name="connsiteY6" fmla="*/ 97095 h 292143"/>
              <a:gd name="connsiteX7" fmla="*/ 3061303 w 3286352"/>
              <a:gd name="connsiteY7" fmla="*/ 13968 h 292143"/>
              <a:gd name="connsiteX8" fmla="*/ 2188467 w 3286352"/>
              <a:gd name="connsiteY8" fmla="*/ 114 h 292143"/>
              <a:gd name="connsiteX9" fmla="*/ 1523449 w 3286352"/>
              <a:gd name="connsiteY9" fmla="*/ 13968 h 292143"/>
              <a:gd name="connsiteX10" fmla="*/ 830721 w 3286352"/>
              <a:gd name="connsiteY10" fmla="*/ 13968 h 292143"/>
              <a:gd name="connsiteX11" fmla="*/ 248830 w 3286352"/>
              <a:gd name="connsiteY11" fmla="*/ 41677 h 292143"/>
              <a:gd name="connsiteX12" fmla="*/ 13303 w 3286352"/>
              <a:gd name="connsiteY12" fmla="*/ 55532 h 29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6352" h="292143">
                <a:moveTo>
                  <a:pt x="13303" y="55532"/>
                </a:moveTo>
                <a:cubicBezTo>
                  <a:pt x="-21333" y="83241"/>
                  <a:pt x="20230" y="168678"/>
                  <a:pt x="41012" y="207932"/>
                </a:cubicBezTo>
                <a:cubicBezTo>
                  <a:pt x="61794" y="247186"/>
                  <a:pt x="50249" y="284132"/>
                  <a:pt x="137994" y="291059"/>
                </a:cubicBezTo>
                <a:cubicBezTo>
                  <a:pt x="225739" y="297986"/>
                  <a:pt x="431249" y="270277"/>
                  <a:pt x="567485" y="249495"/>
                </a:cubicBezTo>
                <a:cubicBezTo>
                  <a:pt x="703721" y="228713"/>
                  <a:pt x="803012" y="189459"/>
                  <a:pt x="955412" y="166368"/>
                </a:cubicBezTo>
                <a:cubicBezTo>
                  <a:pt x="1107812" y="143277"/>
                  <a:pt x="1114740" y="122495"/>
                  <a:pt x="1481885" y="110950"/>
                </a:cubicBezTo>
                <a:cubicBezTo>
                  <a:pt x="1849030" y="99405"/>
                  <a:pt x="2895049" y="113259"/>
                  <a:pt x="3158285" y="97095"/>
                </a:cubicBezTo>
                <a:cubicBezTo>
                  <a:pt x="3421521" y="80931"/>
                  <a:pt x="3222939" y="30131"/>
                  <a:pt x="3061303" y="13968"/>
                </a:cubicBezTo>
                <a:cubicBezTo>
                  <a:pt x="2899667" y="-2195"/>
                  <a:pt x="2444776" y="114"/>
                  <a:pt x="2188467" y="114"/>
                </a:cubicBezTo>
                <a:cubicBezTo>
                  <a:pt x="1932158" y="114"/>
                  <a:pt x="1749740" y="11659"/>
                  <a:pt x="1523449" y="13968"/>
                </a:cubicBezTo>
                <a:cubicBezTo>
                  <a:pt x="1297158" y="16277"/>
                  <a:pt x="1043157" y="9350"/>
                  <a:pt x="830721" y="13968"/>
                </a:cubicBezTo>
                <a:cubicBezTo>
                  <a:pt x="618285" y="18586"/>
                  <a:pt x="380448" y="32441"/>
                  <a:pt x="248830" y="41677"/>
                </a:cubicBezTo>
                <a:cubicBezTo>
                  <a:pt x="117212" y="50913"/>
                  <a:pt x="47939" y="27823"/>
                  <a:pt x="13303" y="5553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214255" y="3476815"/>
            <a:ext cx="1249257" cy="180785"/>
          </a:xfrm>
          <a:custGeom>
            <a:avLst/>
            <a:gdLst>
              <a:gd name="connsiteX0" fmla="*/ 0 w 1249257"/>
              <a:gd name="connsiteY0" fmla="*/ 166930 h 180785"/>
              <a:gd name="connsiteX1" fmla="*/ 568036 w 1249257"/>
              <a:gd name="connsiteY1" fmla="*/ 28385 h 180785"/>
              <a:gd name="connsiteX2" fmla="*/ 872836 w 1249257"/>
              <a:gd name="connsiteY2" fmla="*/ 676 h 180785"/>
              <a:gd name="connsiteX3" fmla="*/ 1108363 w 1249257"/>
              <a:gd name="connsiteY3" fmla="*/ 42240 h 180785"/>
              <a:gd name="connsiteX4" fmla="*/ 1246909 w 1249257"/>
              <a:gd name="connsiteY4" fmla="*/ 125367 h 180785"/>
              <a:gd name="connsiteX5" fmla="*/ 997527 w 1249257"/>
              <a:gd name="connsiteY5" fmla="*/ 166930 h 180785"/>
              <a:gd name="connsiteX6" fmla="*/ 540327 w 1249257"/>
              <a:gd name="connsiteY6" fmla="*/ 166930 h 180785"/>
              <a:gd name="connsiteX7" fmla="*/ 69272 w 1249257"/>
              <a:gd name="connsiteY7" fmla="*/ 180785 h 18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9257" h="180785">
                <a:moveTo>
                  <a:pt x="0" y="166930"/>
                </a:moveTo>
                <a:cubicBezTo>
                  <a:pt x="211281" y="111512"/>
                  <a:pt x="422563" y="56094"/>
                  <a:pt x="568036" y="28385"/>
                </a:cubicBezTo>
                <a:cubicBezTo>
                  <a:pt x="713509" y="676"/>
                  <a:pt x="782782" y="-1633"/>
                  <a:pt x="872836" y="676"/>
                </a:cubicBezTo>
                <a:cubicBezTo>
                  <a:pt x="962890" y="2985"/>
                  <a:pt x="1046017" y="21458"/>
                  <a:pt x="1108363" y="42240"/>
                </a:cubicBezTo>
                <a:cubicBezTo>
                  <a:pt x="1170709" y="63022"/>
                  <a:pt x="1265382" y="104585"/>
                  <a:pt x="1246909" y="125367"/>
                </a:cubicBezTo>
                <a:cubicBezTo>
                  <a:pt x="1228436" y="146149"/>
                  <a:pt x="1115291" y="160003"/>
                  <a:pt x="997527" y="166930"/>
                </a:cubicBezTo>
                <a:cubicBezTo>
                  <a:pt x="879763" y="173857"/>
                  <a:pt x="695036" y="164621"/>
                  <a:pt x="540327" y="166930"/>
                </a:cubicBezTo>
                <a:cubicBezTo>
                  <a:pt x="385618" y="169239"/>
                  <a:pt x="69272" y="180785"/>
                  <a:pt x="69272" y="1807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88307" y="3375314"/>
            <a:ext cx="5096423" cy="283157"/>
          </a:xfrm>
          <a:custGeom>
            <a:avLst/>
            <a:gdLst>
              <a:gd name="connsiteX0" fmla="*/ 134857 w 5096423"/>
              <a:gd name="connsiteY0" fmla="*/ 157595 h 283157"/>
              <a:gd name="connsiteX1" fmla="*/ 217984 w 5096423"/>
              <a:gd name="connsiteY1" fmla="*/ 282286 h 283157"/>
              <a:gd name="connsiteX2" fmla="*/ 1534166 w 5096423"/>
              <a:gd name="connsiteY2" fmla="*/ 213013 h 283157"/>
              <a:gd name="connsiteX3" fmla="*/ 2628675 w 5096423"/>
              <a:gd name="connsiteY3" fmla="*/ 213013 h 283157"/>
              <a:gd name="connsiteX4" fmla="*/ 4194238 w 5096423"/>
              <a:gd name="connsiteY4" fmla="*/ 199159 h 283157"/>
              <a:gd name="connsiteX5" fmla="*/ 5025511 w 5096423"/>
              <a:gd name="connsiteY5" fmla="*/ 185304 h 283157"/>
              <a:gd name="connsiteX6" fmla="*/ 4983948 w 5096423"/>
              <a:gd name="connsiteY6" fmla="*/ 19050 h 283157"/>
              <a:gd name="connsiteX7" fmla="*/ 4429766 w 5096423"/>
              <a:gd name="connsiteY7" fmla="*/ 5195 h 283157"/>
              <a:gd name="connsiteX8" fmla="*/ 3376820 w 5096423"/>
              <a:gd name="connsiteY8" fmla="*/ 32904 h 283157"/>
              <a:gd name="connsiteX9" fmla="*/ 2656384 w 5096423"/>
              <a:gd name="connsiteY9" fmla="*/ 74468 h 283157"/>
              <a:gd name="connsiteX10" fmla="*/ 1880529 w 5096423"/>
              <a:gd name="connsiteY10" fmla="*/ 74468 h 283157"/>
              <a:gd name="connsiteX11" fmla="*/ 1741984 w 5096423"/>
              <a:gd name="connsiteY11" fmla="*/ 74468 h 283157"/>
              <a:gd name="connsiteX12" fmla="*/ 1561875 w 5096423"/>
              <a:gd name="connsiteY12" fmla="*/ 157595 h 283157"/>
              <a:gd name="connsiteX13" fmla="*/ 134857 w 5096423"/>
              <a:gd name="connsiteY13" fmla="*/ 157595 h 28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96423" h="283157">
                <a:moveTo>
                  <a:pt x="134857" y="157595"/>
                </a:moveTo>
                <a:cubicBezTo>
                  <a:pt x="-89125" y="178377"/>
                  <a:pt x="-15234" y="273050"/>
                  <a:pt x="217984" y="282286"/>
                </a:cubicBezTo>
                <a:cubicBezTo>
                  <a:pt x="451202" y="291522"/>
                  <a:pt x="1132384" y="224558"/>
                  <a:pt x="1534166" y="213013"/>
                </a:cubicBezTo>
                <a:cubicBezTo>
                  <a:pt x="1935948" y="201468"/>
                  <a:pt x="2628675" y="213013"/>
                  <a:pt x="2628675" y="213013"/>
                </a:cubicBezTo>
                <a:lnTo>
                  <a:pt x="4194238" y="199159"/>
                </a:lnTo>
                <a:lnTo>
                  <a:pt x="5025511" y="185304"/>
                </a:lnTo>
                <a:cubicBezTo>
                  <a:pt x="5157129" y="155286"/>
                  <a:pt x="5083239" y="49068"/>
                  <a:pt x="4983948" y="19050"/>
                </a:cubicBezTo>
                <a:cubicBezTo>
                  <a:pt x="4884657" y="-10968"/>
                  <a:pt x="4697621" y="2886"/>
                  <a:pt x="4429766" y="5195"/>
                </a:cubicBezTo>
                <a:cubicBezTo>
                  <a:pt x="4161911" y="7504"/>
                  <a:pt x="3672384" y="21359"/>
                  <a:pt x="3376820" y="32904"/>
                </a:cubicBezTo>
                <a:cubicBezTo>
                  <a:pt x="3081256" y="44449"/>
                  <a:pt x="2905766" y="67541"/>
                  <a:pt x="2656384" y="74468"/>
                </a:cubicBezTo>
                <a:cubicBezTo>
                  <a:pt x="2407002" y="81395"/>
                  <a:pt x="1880529" y="74468"/>
                  <a:pt x="1880529" y="74468"/>
                </a:cubicBezTo>
                <a:cubicBezTo>
                  <a:pt x="1728129" y="74468"/>
                  <a:pt x="1795093" y="60613"/>
                  <a:pt x="1741984" y="74468"/>
                </a:cubicBezTo>
                <a:cubicBezTo>
                  <a:pt x="1688875" y="88323"/>
                  <a:pt x="1827420" y="141431"/>
                  <a:pt x="1561875" y="157595"/>
                </a:cubicBezTo>
                <a:cubicBezTo>
                  <a:pt x="1296330" y="173759"/>
                  <a:pt x="358839" y="136813"/>
                  <a:pt x="134857" y="15759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936182" y="1751237"/>
            <a:ext cx="1388786" cy="1280242"/>
          </a:xfrm>
          <a:custGeom>
            <a:avLst/>
            <a:gdLst>
              <a:gd name="connsiteX0" fmla="*/ 0 w 1388786"/>
              <a:gd name="connsiteY0" fmla="*/ 1227490 h 1280242"/>
              <a:gd name="connsiteX1" fmla="*/ 429491 w 1388786"/>
              <a:gd name="connsiteY1" fmla="*/ 978108 h 1280242"/>
              <a:gd name="connsiteX2" fmla="*/ 734291 w 1388786"/>
              <a:gd name="connsiteY2" fmla="*/ 728727 h 1280242"/>
              <a:gd name="connsiteX3" fmla="*/ 1149927 w 1388786"/>
              <a:gd name="connsiteY3" fmla="*/ 340799 h 1280242"/>
              <a:gd name="connsiteX4" fmla="*/ 1385454 w 1388786"/>
              <a:gd name="connsiteY4" fmla="*/ 35999 h 1280242"/>
              <a:gd name="connsiteX5" fmla="*/ 1288473 w 1388786"/>
              <a:gd name="connsiteY5" fmla="*/ 1213636 h 1280242"/>
              <a:gd name="connsiteX6" fmla="*/ 1288473 w 1388786"/>
              <a:gd name="connsiteY6" fmla="*/ 1144363 h 1280242"/>
              <a:gd name="connsiteX7" fmla="*/ 55418 w 1388786"/>
              <a:gd name="connsiteY7" fmla="*/ 1241345 h 1280242"/>
              <a:gd name="connsiteX8" fmla="*/ 55418 w 1388786"/>
              <a:gd name="connsiteY8" fmla="*/ 1241345 h 128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786" h="1280242">
                <a:moveTo>
                  <a:pt x="0" y="1227490"/>
                </a:moveTo>
                <a:cubicBezTo>
                  <a:pt x="153554" y="1144362"/>
                  <a:pt x="307109" y="1061235"/>
                  <a:pt x="429491" y="978108"/>
                </a:cubicBezTo>
                <a:cubicBezTo>
                  <a:pt x="551873" y="894981"/>
                  <a:pt x="614218" y="834945"/>
                  <a:pt x="734291" y="728727"/>
                </a:cubicBezTo>
                <a:cubicBezTo>
                  <a:pt x="854364" y="622509"/>
                  <a:pt x="1041400" y="456254"/>
                  <a:pt x="1149927" y="340799"/>
                </a:cubicBezTo>
                <a:cubicBezTo>
                  <a:pt x="1258454" y="225344"/>
                  <a:pt x="1362363" y="-109474"/>
                  <a:pt x="1385454" y="35999"/>
                </a:cubicBezTo>
                <a:cubicBezTo>
                  <a:pt x="1408545" y="181472"/>
                  <a:pt x="1304636" y="1028909"/>
                  <a:pt x="1288473" y="1213636"/>
                </a:cubicBezTo>
                <a:cubicBezTo>
                  <a:pt x="1272310" y="1398363"/>
                  <a:pt x="1493982" y="1139745"/>
                  <a:pt x="1288473" y="1144363"/>
                </a:cubicBezTo>
                <a:cubicBezTo>
                  <a:pt x="1082964" y="1148981"/>
                  <a:pt x="55418" y="1241345"/>
                  <a:pt x="55418" y="1241345"/>
                </a:cubicBezTo>
                <a:lnTo>
                  <a:pt x="55418" y="124134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219200" y="3476815"/>
            <a:ext cx="86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3000 sf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0520" y="3382541"/>
            <a:ext cx="91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1100  sf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8600" y="3320307"/>
            <a:ext cx="86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6500 sf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65799" y="2558534"/>
            <a:ext cx="86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6000 sf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447800" y="4172634"/>
            <a:ext cx="5188343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Total = 16, 600 sf</a:t>
            </a:r>
          </a:p>
          <a:p>
            <a:endParaRPr lang="en-US" sz="2000" dirty="0"/>
          </a:p>
          <a:p>
            <a:r>
              <a:rPr lang="en-US" sz="2000" dirty="0"/>
              <a:t>16,600 x $6.95/sf =   $115,370 for plant material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3013" y="4165707"/>
            <a:ext cx="2706703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$10,000 for irrigation</a:t>
            </a:r>
          </a:p>
          <a:p>
            <a:r>
              <a:rPr lang="en-US" sz="2000" dirty="0"/>
              <a:t>repairs and upgrades to </a:t>
            </a:r>
          </a:p>
          <a:p>
            <a:r>
              <a:rPr lang="en-US" sz="2000" dirty="0"/>
              <a:t>median plant heads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4172634"/>
            <a:ext cx="21244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$20,000 for soil prep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0543" y="5791200"/>
            <a:ext cx="286187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Total - $145,370</a:t>
            </a:r>
          </a:p>
        </p:txBody>
      </p:sp>
    </p:spTree>
    <p:extLst>
      <p:ext uri="{BB962C8B-B14F-4D97-AF65-F5344CB8AC3E}">
        <p14:creationId xmlns:p14="http://schemas.microsoft.com/office/powerpoint/2010/main" val="2815753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111</Words>
  <Application>Microsoft Office PowerPoint</Application>
  <PresentationFormat>On-screen Show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Fort Lauderdale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Almy</dc:creator>
  <cp:lastModifiedBy>Celia Gisleson</cp:lastModifiedBy>
  <cp:revision>11</cp:revision>
  <dcterms:created xsi:type="dcterms:W3CDTF">2019-06-17T19:19:07Z</dcterms:created>
  <dcterms:modified xsi:type="dcterms:W3CDTF">2019-12-19T15:12:59Z</dcterms:modified>
</cp:coreProperties>
</file>