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448" r:id="rId5"/>
    <p:sldId id="458" r:id="rId6"/>
    <p:sldId id="459" r:id="rId7"/>
    <p:sldId id="447" r:id="rId8"/>
    <p:sldId id="454" r:id="rId9"/>
    <p:sldId id="449" r:id="rId10"/>
    <p:sldId id="453" r:id="rId11"/>
    <p:sldId id="456" r:id="rId12"/>
    <p:sldId id="455" r:id="rId13"/>
    <p:sldId id="419" r:id="rId14"/>
    <p:sldId id="446" r:id="rId15"/>
    <p:sldId id="4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rry, Kevin M" initials="CKM" lastIdx="1" clrIdx="0">
    <p:extLst>
      <p:ext uri="{19B8F6BF-5375-455C-9EA6-DF929625EA0E}">
        <p15:presenceInfo xmlns:p15="http://schemas.microsoft.com/office/powerpoint/2012/main" userId="S::KMC3@henselphelps.com::bf216c0c-bc98-471c-a94e-4d644c2a20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A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E458A-B5CE-4694-8FDF-110DC48AF8C5}" v="1833" dt="2021-02-18T21:26:49.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9" d="100"/>
          <a:sy n="109" d="100"/>
        </p:scale>
        <p:origin x="61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ry, Kevin M" userId="bf216c0c-bc98-471c-a94e-4d644c2a206d" providerId="ADAL" clId="{389E458A-B5CE-4694-8FDF-110DC48AF8C5}"/>
    <pc:docChg chg="custSel addSld modSld sldOrd">
      <pc:chgData name="Curry, Kevin M" userId="bf216c0c-bc98-471c-a94e-4d644c2a206d" providerId="ADAL" clId="{389E458A-B5CE-4694-8FDF-110DC48AF8C5}" dt="2021-02-18T21:26:59.298" v="4511" actId="1076"/>
      <pc:docMkLst>
        <pc:docMk/>
      </pc:docMkLst>
      <pc:sldChg chg="addSp delSp modSp mod addCm delCm">
        <pc:chgData name="Curry, Kevin M" userId="bf216c0c-bc98-471c-a94e-4d644c2a206d" providerId="ADAL" clId="{389E458A-B5CE-4694-8FDF-110DC48AF8C5}" dt="2021-02-18T13:53:19.309" v="4010" actId="1035"/>
        <pc:sldMkLst>
          <pc:docMk/>
          <pc:sldMk cId="108840891" sldId="419"/>
        </pc:sldMkLst>
        <pc:spChg chg="mod">
          <ac:chgData name="Curry, Kevin M" userId="bf216c0c-bc98-471c-a94e-4d644c2a206d" providerId="ADAL" clId="{389E458A-B5CE-4694-8FDF-110DC48AF8C5}" dt="2021-02-16T22:30:24.731" v="58" actId="27636"/>
          <ac:spMkLst>
            <pc:docMk/>
            <pc:sldMk cId="108840891" sldId="419"/>
            <ac:spMk id="35" creationId="{8C30A427-9B44-4034-802F-242F4AFBB8D4}"/>
          </ac:spMkLst>
        </pc:spChg>
        <pc:graphicFrameChg chg="add mod">
          <ac:chgData name="Curry, Kevin M" userId="bf216c0c-bc98-471c-a94e-4d644c2a206d" providerId="ADAL" clId="{389E458A-B5CE-4694-8FDF-110DC48AF8C5}" dt="2021-02-18T13:53:19.309" v="4010" actId="1035"/>
          <ac:graphicFrameMkLst>
            <pc:docMk/>
            <pc:sldMk cId="108840891" sldId="419"/>
            <ac:graphicFrameMk id="2" creationId="{E0C7FD61-B9EF-48A5-9839-627FCC36057D}"/>
          </ac:graphicFrameMkLst>
        </pc:graphicFrameChg>
        <pc:graphicFrameChg chg="del mod">
          <ac:chgData name="Curry, Kevin M" userId="bf216c0c-bc98-471c-a94e-4d644c2a206d" providerId="ADAL" clId="{389E458A-B5CE-4694-8FDF-110DC48AF8C5}" dt="2021-02-16T23:26:00.843" v="1050" actId="478"/>
          <ac:graphicFrameMkLst>
            <pc:docMk/>
            <pc:sldMk cId="108840891" sldId="419"/>
            <ac:graphicFrameMk id="37" creationId="{3EB98E8A-278E-4718-AD8D-86204D4627D3}"/>
          </ac:graphicFrameMkLst>
        </pc:graphicFrameChg>
      </pc:sldChg>
      <pc:sldChg chg="modSp mod">
        <pc:chgData name="Curry, Kevin M" userId="bf216c0c-bc98-471c-a94e-4d644c2a206d" providerId="ADAL" clId="{389E458A-B5CE-4694-8FDF-110DC48AF8C5}" dt="2021-02-18T13:43:30.070" v="3893" actId="20577"/>
        <pc:sldMkLst>
          <pc:docMk/>
          <pc:sldMk cId="3574146998" sldId="446"/>
        </pc:sldMkLst>
        <pc:spChg chg="mod">
          <ac:chgData name="Curry, Kevin M" userId="bf216c0c-bc98-471c-a94e-4d644c2a206d" providerId="ADAL" clId="{389E458A-B5CE-4694-8FDF-110DC48AF8C5}" dt="2021-02-18T13:43:04.688" v="3881" actId="20577"/>
          <ac:spMkLst>
            <pc:docMk/>
            <pc:sldMk cId="3574146998" sldId="446"/>
            <ac:spMk id="23" creationId="{4DD51396-2B82-462C-8B86-AD9E10B80597}"/>
          </ac:spMkLst>
        </pc:spChg>
        <pc:spChg chg="mod">
          <ac:chgData name="Curry, Kevin M" userId="bf216c0c-bc98-471c-a94e-4d644c2a206d" providerId="ADAL" clId="{389E458A-B5CE-4694-8FDF-110DC48AF8C5}" dt="2021-02-18T13:43:30.070" v="3893" actId="20577"/>
          <ac:spMkLst>
            <pc:docMk/>
            <pc:sldMk cId="3574146998" sldId="446"/>
            <ac:spMk id="48" creationId="{5BD21546-B7FF-4E13-B5F0-39F207A28917}"/>
          </ac:spMkLst>
        </pc:spChg>
      </pc:sldChg>
      <pc:sldChg chg="addSp delSp modSp mod ord">
        <pc:chgData name="Curry, Kevin M" userId="bf216c0c-bc98-471c-a94e-4d644c2a206d" providerId="ADAL" clId="{389E458A-B5CE-4694-8FDF-110DC48AF8C5}" dt="2021-02-18T14:04:12.046" v="4234" actId="1038"/>
        <pc:sldMkLst>
          <pc:docMk/>
          <pc:sldMk cId="757036559" sldId="447"/>
        </pc:sldMkLst>
        <pc:graphicFrameChg chg="mod">
          <ac:chgData name="Curry, Kevin M" userId="bf216c0c-bc98-471c-a94e-4d644c2a206d" providerId="ADAL" clId="{389E458A-B5CE-4694-8FDF-110DC48AF8C5}" dt="2021-02-18T13:54:30.286" v="4099" actId="1035"/>
          <ac:graphicFrameMkLst>
            <pc:docMk/>
            <pc:sldMk cId="757036559" sldId="447"/>
            <ac:graphicFrameMk id="24" creationId="{36837A9B-BA0F-4361-9F8A-E510433BD37E}"/>
          </ac:graphicFrameMkLst>
        </pc:graphicFrameChg>
        <pc:picChg chg="add mod modCrop">
          <ac:chgData name="Curry, Kevin M" userId="bf216c0c-bc98-471c-a94e-4d644c2a206d" providerId="ADAL" clId="{389E458A-B5CE-4694-8FDF-110DC48AF8C5}" dt="2021-02-18T13:58:36.867" v="4209" actId="14100"/>
          <ac:picMkLst>
            <pc:docMk/>
            <pc:sldMk cId="757036559" sldId="447"/>
            <ac:picMk id="2" creationId="{A0B63BBE-E402-4512-A248-DB37CBCFB63A}"/>
          </ac:picMkLst>
        </pc:picChg>
        <pc:picChg chg="add mod modCrop">
          <ac:chgData name="Curry, Kevin M" userId="bf216c0c-bc98-471c-a94e-4d644c2a206d" providerId="ADAL" clId="{389E458A-B5CE-4694-8FDF-110DC48AF8C5}" dt="2021-02-18T14:04:12.046" v="4234" actId="1038"/>
          <ac:picMkLst>
            <pc:docMk/>
            <pc:sldMk cId="757036559" sldId="447"/>
            <ac:picMk id="5" creationId="{E192B151-3776-4D3F-985B-D8832FADF552}"/>
          </ac:picMkLst>
        </pc:picChg>
        <pc:picChg chg="del">
          <ac:chgData name="Curry, Kevin M" userId="bf216c0c-bc98-471c-a94e-4d644c2a206d" providerId="ADAL" clId="{389E458A-B5CE-4694-8FDF-110DC48AF8C5}" dt="2021-02-18T13:55:54.677" v="4104" actId="478"/>
          <ac:picMkLst>
            <pc:docMk/>
            <pc:sldMk cId="757036559" sldId="447"/>
            <ac:picMk id="9" creationId="{DBD7AC70-D84E-4EAF-A00F-29DF90340001}"/>
          </ac:picMkLst>
        </pc:picChg>
        <pc:picChg chg="add mod modCrop">
          <ac:chgData name="Curry, Kevin M" userId="bf216c0c-bc98-471c-a94e-4d644c2a206d" providerId="ADAL" clId="{389E458A-B5CE-4694-8FDF-110DC48AF8C5}" dt="2021-02-18T13:58:34.126" v="4208" actId="14100"/>
          <ac:picMkLst>
            <pc:docMk/>
            <pc:sldMk cId="757036559" sldId="447"/>
            <ac:picMk id="10" creationId="{589B8F1A-F4F2-4EC4-BD8D-EEE38BDF7656}"/>
          </ac:picMkLst>
        </pc:picChg>
      </pc:sldChg>
      <pc:sldChg chg="addSp delSp modSp mod ord">
        <pc:chgData name="Curry, Kevin M" userId="bf216c0c-bc98-471c-a94e-4d644c2a206d" providerId="ADAL" clId="{389E458A-B5CE-4694-8FDF-110DC48AF8C5}" dt="2021-02-18T14:07:48.335" v="4350" actId="1038"/>
        <pc:sldMkLst>
          <pc:docMk/>
          <pc:sldMk cId="2487404161" sldId="448"/>
        </pc:sldMkLst>
        <pc:spChg chg="add mod">
          <ac:chgData name="Curry, Kevin M" userId="bf216c0c-bc98-471c-a94e-4d644c2a206d" providerId="ADAL" clId="{389E458A-B5CE-4694-8FDF-110DC48AF8C5}" dt="2021-02-18T14:07:48.335" v="4350" actId="1038"/>
          <ac:spMkLst>
            <pc:docMk/>
            <pc:sldMk cId="2487404161" sldId="448"/>
            <ac:spMk id="7" creationId="{DDA960C3-0F2B-4F27-8840-EC82CFEF7899}"/>
          </ac:spMkLst>
        </pc:spChg>
        <pc:picChg chg="del mod">
          <ac:chgData name="Curry, Kevin M" userId="bf216c0c-bc98-471c-a94e-4d644c2a206d" providerId="ADAL" clId="{389E458A-B5CE-4694-8FDF-110DC48AF8C5}" dt="2021-02-18T14:05:18.920" v="4242" actId="478"/>
          <ac:picMkLst>
            <pc:docMk/>
            <pc:sldMk cId="2487404161" sldId="448"/>
            <ac:picMk id="2" creationId="{79E8A18D-F81F-497E-84FA-DB0BF7024B54}"/>
          </ac:picMkLst>
        </pc:picChg>
        <pc:picChg chg="del">
          <ac:chgData name="Curry, Kevin M" userId="bf216c0c-bc98-471c-a94e-4d644c2a206d" providerId="ADAL" clId="{389E458A-B5CE-4694-8FDF-110DC48AF8C5}" dt="2021-02-18T14:05:10.754" v="4239" actId="478"/>
          <ac:picMkLst>
            <pc:docMk/>
            <pc:sldMk cId="2487404161" sldId="448"/>
            <ac:picMk id="5" creationId="{2B6A5716-FBF1-4F05-85CC-F9FCC4FBBD0C}"/>
          </ac:picMkLst>
        </pc:picChg>
        <pc:picChg chg="del">
          <ac:chgData name="Curry, Kevin M" userId="bf216c0c-bc98-471c-a94e-4d644c2a206d" providerId="ADAL" clId="{389E458A-B5CE-4694-8FDF-110DC48AF8C5}" dt="2021-02-18T14:04:42.200" v="4235"/>
          <ac:picMkLst>
            <pc:docMk/>
            <pc:sldMk cId="2487404161" sldId="448"/>
            <ac:picMk id="6" creationId="{88E1B2FE-03C1-4EF1-ADE9-4E2E43E3CC14}"/>
          </ac:picMkLst>
        </pc:picChg>
        <pc:picChg chg="add mod">
          <ac:chgData name="Curry, Kevin M" userId="bf216c0c-bc98-471c-a94e-4d644c2a206d" providerId="ADAL" clId="{389E458A-B5CE-4694-8FDF-110DC48AF8C5}" dt="2021-02-18T14:07:05.119" v="4250" actId="1076"/>
          <ac:picMkLst>
            <pc:docMk/>
            <pc:sldMk cId="2487404161" sldId="448"/>
            <ac:picMk id="9" creationId="{D97063F2-C18D-4675-A457-A936F193CA39}"/>
          </ac:picMkLst>
        </pc:picChg>
      </pc:sldChg>
      <pc:sldChg chg="addSp delSp modSp mod ord">
        <pc:chgData name="Curry, Kevin M" userId="bf216c0c-bc98-471c-a94e-4d644c2a206d" providerId="ADAL" clId="{389E458A-B5CE-4694-8FDF-110DC48AF8C5}" dt="2021-02-18T21:26:59.298" v="4511" actId="1076"/>
        <pc:sldMkLst>
          <pc:docMk/>
          <pc:sldMk cId="3320121892" sldId="449"/>
        </pc:sldMkLst>
        <pc:picChg chg="add del mod modCrop">
          <ac:chgData name="Curry, Kevin M" userId="bf216c0c-bc98-471c-a94e-4d644c2a206d" providerId="ADAL" clId="{389E458A-B5CE-4694-8FDF-110DC48AF8C5}" dt="2021-02-18T21:25:30.236" v="4499" actId="478"/>
          <ac:picMkLst>
            <pc:docMk/>
            <pc:sldMk cId="3320121892" sldId="449"/>
            <ac:picMk id="2" creationId="{26A76A89-18F9-47F2-9128-20CACFC067EB}"/>
          </ac:picMkLst>
        </pc:picChg>
        <pc:picChg chg="del">
          <ac:chgData name="Curry, Kevin M" userId="bf216c0c-bc98-471c-a94e-4d644c2a206d" providerId="ADAL" clId="{389E458A-B5CE-4694-8FDF-110DC48AF8C5}" dt="2021-02-18T12:50:15.625" v="3514" actId="478"/>
          <ac:picMkLst>
            <pc:docMk/>
            <pc:sldMk cId="3320121892" sldId="449"/>
            <ac:picMk id="2" creationId="{A658617E-FC7C-42D0-A307-9BB78DDFAF9D}"/>
          </ac:picMkLst>
        </pc:picChg>
        <pc:picChg chg="add del mod modCrop">
          <ac:chgData name="Curry, Kevin M" userId="bf216c0c-bc98-471c-a94e-4d644c2a206d" providerId="ADAL" clId="{389E458A-B5CE-4694-8FDF-110DC48AF8C5}" dt="2021-02-18T21:25:58.302" v="4507" actId="478"/>
          <ac:picMkLst>
            <pc:docMk/>
            <pc:sldMk cId="3320121892" sldId="449"/>
            <ac:picMk id="5" creationId="{72D0D1E4-7E4D-4956-B384-7BE4B92D7316}"/>
          </ac:picMkLst>
        </pc:picChg>
        <pc:picChg chg="add mod">
          <ac:chgData name="Curry, Kevin M" userId="bf216c0c-bc98-471c-a94e-4d644c2a206d" providerId="ADAL" clId="{389E458A-B5CE-4694-8FDF-110DC48AF8C5}" dt="2021-02-18T21:26:59.298" v="4511" actId="1076"/>
          <ac:picMkLst>
            <pc:docMk/>
            <pc:sldMk cId="3320121892" sldId="449"/>
            <ac:picMk id="6" creationId="{8E45C490-9724-4EDB-824F-6FE24A8EB421}"/>
          </ac:picMkLst>
        </pc:picChg>
        <pc:picChg chg="add del mod">
          <ac:chgData name="Curry, Kevin M" userId="bf216c0c-bc98-471c-a94e-4d644c2a206d" providerId="ADAL" clId="{389E458A-B5CE-4694-8FDF-110DC48AF8C5}" dt="2021-02-18T12:50:35.624" v="3516" actId="478"/>
          <ac:picMkLst>
            <pc:docMk/>
            <pc:sldMk cId="3320121892" sldId="449"/>
            <ac:picMk id="6" creationId="{FF781107-FD3A-493B-8759-FBF2E42BA149}"/>
          </ac:picMkLst>
        </pc:picChg>
        <pc:picChg chg="add del mod">
          <ac:chgData name="Curry, Kevin M" userId="bf216c0c-bc98-471c-a94e-4d644c2a206d" providerId="ADAL" clId="{389E458A-B5CE-4694-8FDF-110DC48AF8C5}" dt="2021-02-18T21:22:13.565" v="4495" actId="478"/>
          <ac:picMkLst>
            <pc:docMk/>
            <pc:sldMk cId="3320121892" sldId="449"/>
            <ac:picMk id="7" creationId="{89815787-F62C-4DCD-B907-C8521EE89FF2}"/>
          </ac:picMkLst>
        </pc:picChg>
      </pc:sldChg>
      <pc:sldChg chg="modSp mod ord">
        <pc:chgData name="Curry, Kevin M" userId="bf216c0c-bc98-471c-a94e-4d644c2a206d" providerId="ADAL" clId="{389E458A-B5CE-4694-8FDF-110DC48AF8C5}" dt="2021-02-18T11:33:15.835" v="2418"/>
        <pc:sldMkLst>
          <pc:docMk/>
          <pc:sldMk cId="3647471882" sldId="453"/>
        </pc:sldMkLst>
        <pc:spChg chg="mod">
          <ac:chgData name="Curry, Kevin M" userId="bf216c0c-bc98-471c-a94e-4d644c2a206d" providerId="ADAL" clId="{389E458A-B5CE-4694-8FDF-110DC48AF8C5}" dt="2021-02-17T23:18:03.901" v="1653" actId="20577"/>
          <ac:spMkLst>
            <pc:docMk/>
            <pc:sldMk cId="3647471882" sldId="453"/>
            <ac:spMk id="3" creationId="{00000000-0000-0000-0000-000000000000}"/>
          </ac:spMkLst>
        </pc:spChg>
      </pc:sldChg>
      <pc:sldChg chg="addSp delSp modSp mod ord">
        <pc:chgData name="Curry, Kevin M" userId="bf216c0c-bc98-471c-a94e-4d644c2a206d" providerId="ADAL" clId="{389E458A-B5CE-4694-8FDF-110DC48AF8C5}" dt="2021-02-18T13:54:12.534" v="4077" actId="20577"/>
        <pc:sldMkLst>
          <pc:docMk/>
          <pc:sldMk cId="2769669644" sldId="454"/>
        </pc:sldMkLst>
        <pc:spChg chg="mod">
          <ac:chgData name="Curry, Kevin M" userId="bf216c0c-bc98-471c-a94e-4d644c2a206d" providerId="ADAL" clId="{389E458A-B5CE-4694-8FDF-110DC48AF8C5}" dt="2021-02-18T13:35:55.797" v="3829" actId="1038"/>
          <ac:spMkLst>
            <pc:docMk/>
            <pc:sldMk cId="2769669644" sldId="454"/>
            <ac:spMk id="3" creationId="{00000000-0000-0000-0000-000000000000}"/>
          </ac:spMkLst>
        </pc:spChg>
        <pc:spChg chg="add mod">
          <ac:chgData name="Curry, Kevin M" userId="bf216c0c-bc98-471c-a94e-4d644c2a206d" providerId="ADAL" clId="{389E458A-B5CE-4694-8FDF-110DC48AF8C5}" dt="2021-02-18T13:54:12.534" v="4077" actId="20577"/>
          <ac:spMkLst>
            <pc:docMk/>
            <pc:sldMk cId="2769669644" sldId="454"/>
            <ac:spMk id="5" creationId="{9ABF6F15-B6B1-4E5E-8387-09FE4A413B5F}"/>
          </ac:spMkLst>
        </pc:spChg>
        <pc:picChg chg="del">
          <ac:chgData name="Curry, Kevin M" userId="bf216c0c-bc98-471c-a94e-4d644c2a206d" providerId="ADAL" clId="{389E458A-B5CE-4694-8FDF-110DC48AF8C5}" dt="2021-02-17T23:50:36.930" v="1701" actId="478"/>
          <ac:picMkLst>
            <pc:docMk/>
            <pc:sldMk cId="2769669644" sldId="454"/>
            <ac:picMk id="2" creationId="{A658617E-FC7C-42D0-A307-9BB78DDFAF9D}"/>
          </ac:picMkLst>
        </pc:picChg>
      </pc:sldChg>
      <pc:sldChg chg="addSp delSp modSp new mod">
        <pc:chgData name="Curry, Kevin M" userId="bf216c0c-bc98-471c-a94e-4d644c2a206d" providerId="ADAL" clId="{389E458A-B5CE-4694-8FDF-110DC48AF8C5}" dt="2021-02-18T12:41:34.690" v="3513" actId="207"/>
        <pc:sldMkLst>
          <pc:docMk/>
          <pc:sldMk cId="2368071272" sldId="455"/>
        </pc:sldMkLst>
        <pc:spChg chg="del">
          <ac:chgData name="Curry, Kevin M" userId="bf216c0c-bc98-471c-a94e-4d644c2a206d" providerId="ADAL" clId="{389E458A-B5CE-4694-8FDF-110DC48AF8C5}" dt="2021-02-18T12:30:47.419" v="3150" actId="931"/>
          <ac:spMkLst>
            <pc:docMk/>
            <pc:sldMk cId="2368071272" sldId="455"/>
            <ac:spMk id="3" creationId="{A5A842B4-3227-408C-B35D-326EE5810AC5}"/>
          </ac:spMkLst>
        </pc:spChg>
        <pc:spChg chg="add mod">
          <ac:chgData name="Curry, Kevin M" userId="bf216c0c-bc98-471c-a94e-4d644c2a206d" providerId="ADAL" clId="{389E458A-B5CE-4694-8FDF-110DC48AF8C5}" dt="2021-02-18T12:38:28.453" v="3447" actId="20577"/>
          <ac:spMkLst>
            <pc:docMk/>
            <pc:sldMk cId="2368071272" sldId="455"/>
            <ac:spMk id="8" creationId="{F3D9B5B6-6E19-4172-8F5F-102F213FD257}"/>
          </ac:spMkLst>
        </pc:spChg>
        <pc:spChg chg="add mod">
          <ac:chgData name="Curry, Kevin M" userId="bf216c0c-bc98-471c-a94e-4d644c2a206d" providerId="ADAL" clId="{389E458A-B5CE-4694-8FDF-110DC48AF8C5}" dt="2021-02-18T12:40:23.987" v="3509" actId="14100"/>
          <ac:spMkLst>
            <pc:docMk/>
            <pc:sldMk cId="2368071272" sldId="455"/>
            <ac:spMk id="14" creationId="{6C4A991D-0CA3-4833-8FF6-42786AEA5553}"/>
          </ac:spMkLst>
        </pc:spChg>
        <pc:spChg chg="add mod">
          <ac:chgData name="Curry, Kevin M" userId="bf216c0c-bc98-471c-a94e-4d644c2a206d" providerId="ADAL" clId="{389E458A-B5CE-4694-8FDF-110DC48AF8C5}" dt="2021-02-18T12:41:34.690" v="3513" actId="207"/>
          <ac:spMkLst>
            <pc:docMk/>
            <pc:sldMk cId="2368071272" sldId="455"/>
            <ac:spMk id="15" creationId="{36ABE4B8-8292-46D4-9514-CDC9BCEBBDCF}"/>
          </ac:spMkLst>
        </pc:spChg>
        <pc:picChg chg="add mod">
          <ac:chgData name="Curry, Kevin M" userId="bf216c0c-bc98-471c-a94e-4d644c2a206d" providerId="ADAL" clId="{389E458A-B5CE-4694-8FDF-110DC48AF8C5}" dt="2021-02-18T12:31:09.179" v="3157" actId="14100"/>
          <ac:picMkLst>
            <pc:docMk/>
            <pc:sldMk cId="2368071272" sldId="455"/>
            <ac:picMk id="5" creationId="{9F754986-088A-4F4B-8C1D-E61E7A0788B4}"/>
          </ac:picMkLst>
        </pc:picChg>
        <pc:cxnChg chg="add mod">
          <ac:chgData name="Curry, Kevin M" userId="bf216c0c-bc98-471c-a94e-4d644c2a206d" providerId="ADAL" clId="{389E458A-B5CE-4694-8FDF-110DC48AF8C5}" dt="2021-02-18T12:33:17.482" v="3163" actId="692"/>
          <ac:cxnSpMkLst>
            <pc:docMk/>
            <pc:sldMk cId="2368071272" sldId="455"/>
            <ac:cxnSpMk id="7" creationId="{364CF109-DC62-4DC1-AC3A-2D52AE14F80C}"/>
          </ac:cxnSpMkLst>
        </pc:cxnChg>
        <pc:cxnChg chg="add mod">
          <ac:chgData name="Curry, Kevin M" userId="bf216c0c-bc98-471c-a94e-4d644c2a206d" providerId="ADAL" clId="{389E458A-B5CE-4694-8FDF-110DC48AF8C5}" dt="2021-02-18T12:35:53.770" v="3301" actId="14100"/>
          <ac:cxnSpMkLst>
            <pc:docMk/>
            <pc:sldMk cId="2368071272" sldId="455"/>
            <ac:cxnSpMk id="9" creationId="{D3F98F99-264C-4587-9089-D0F1D13DAAFB}"/>
          </ac:cxnSpMkLst>
        </pc:cxnChg>
      </pc:sldChg>
      <pc:sldChg chg="addSp delSp modSp new mod ord modAnim">
        <pc:chgData name="Curry, Kevin M" userId="bf216c0c-bc98-471c-a94e-4d644c2a206d" providerId="ADAL" clId="{389E458A-B5CE-4694-8FDF-110DC48AF8C5}" dt="2021-02-18T12:40:00.395" v="3498" actId="207"/>
        <pc:sldMkLst>
          <pc:docMk/>
          <pc:sldMk cId="1967451940" sldId="456"/>
        </pc:sldMkLst>
        <pc:spChg chg="del mod">
          <ac:chgData name="Curry, Kevin M" userId="bf216c0c-bc98-471c-a94e-4d644c2a206d" providerId="ADAL" clId="{389E458A-B5CE-4694-8FDF-110DC48AF8C5}" dt="2021-02-18T11:39:21.536" v="2424" actId="478"/>
          <ac:spMkLst>
            <pc:docMk/>
            <pc:sldMk cId="1967451940" sldId="456"/>
            <ac:spMk id="2" creationId="{3E75199A-8E41-420E-B447-6EE92B2D40C7}"/>
          </ac:spMkLst>
        </pc:spChg>
        <pc:spChg chg="del">
          <ac:chgData name="Curry, Kevin M" userId="bf216c0c-bc98-471c-a94e-4d644c2a206d" providerId="ADAL" clId="{389E458A-B5CE-4694-8FDF-110DC48AF8C5}" dt="2021-02-18T11:39:16.998" v="2421" actId="931"/>
          <ac:spMkLst>
            <pc:docMk/>
            <pc:sldMk cId="1967451940" sldId="456"/>
            <ac:spMk id="3" creationId="{16432478-55FF-4CF7-A327-9887FA27CCB2}"/>
          </ac:spMkLst>
        </pc:spChg>
        <pc:spChg chg="add del">
          <ac:chgData name="Curry, Kevin M" userId="bf216c0c-bc98-471c-a94e-4d644c2a206d" providerId="ADAL" clId="{389E458A-B5CE-4694-8FDF-110DC48AF8C5}" dt="2021-02-18T12:06:46.281" v="2434" actId="478"/>
          <ac:spMkLst>
            <pc:docMk/>
            <pc:sldMk cId="1967451940" sldId="456"/>
            <ac:spMk id="6" creationId="{745C786E-4375-4680-B9DB-286BDD58460E}"/>
          </ac:spMkLst>
        </pc:spChg>
        <pc:spChg chg="add mod">
          <ac:chgData name="Curry, Kevin M" userId="bf216c0c-bc98-471c-a94e-4d644c2a206d" providerId="ADAL" clId="{389E458A-B5CE-4694-8FDF-110DC48AF8C5}" dt="2021-02-18T12:08:58.261" v="2456" actId="207"/>
          <ac:spMkLst>
            <pc:docMk/>
            <pc:sldMk cId="1967451940" sldId="456"/>
            <ac:spMk id="7" creationId="{6CAEC514-BCDA-43D3-8FD6-6E9AEF658D72}"/>
          </ac:spMkLst>
        </pc:spChg>
        <pc:spChg chg="add mod">
          <ac:chgData name="Curry, Kevin M" userId="bf216c0c-bc98-471c-a94e-4d644c2a206d" providerId="ADAL" clId="{389E458A-B5CE-4694-8FDF-110DC48AF8C5}" dt="2021-02-18T12:10:56.710" v="2523" actId="1076"/>
          <ac:spMkLst>
            <pc:docMk/>
            <pc:sldMk cId="1967451940" sldId="456"/>
            <ac:spMk id="8" creationId="{41208863-4D83-434B-8F75-886781D1ECAE}"/>
          </ac:spMkLst>
        </pc:spChg>
        <pc:spChg chg="add mod">
          <ac:chgData name="Curry, Kevin M" userId="bf216c0c-bc98-471c-a94e-4d644c2a206d" providerId="ADAL" clId="{389E458A-B5CE-4694-8FDF-110DC48AF8C5}" dt="2021-02-18T12:13:18.996" v="2718" actId="14100"/>
          <ac:spMkLst>
            <pc:docMk/>
            <pc:sldMk cId="1967451940" sldId="456"/>
            <ac:spMk id="9" creationId="{AFD5C50D-7550-4035-A807-34F564CDFEC4}"/>
          </ac:spMkLst>
        </pc:spChg>
        <pc:spChg chg="add mod">
          <ac:chgData name="Curry, Kevin M" userId="bf216c0c-bc98-471c-a94e-4d644c2a206d" providerId="ADAL" clId="{389E458A-B5CE-4694-8FDF-110DC48AF8C5}" dt="2021-02-18T12:13:27.170" v="2730" actId="1037"/>
          <ac:spMkLst>
            <pc:docMk/>
            <pc:sldMk cId="1967451940" sldId="456"/>
            <ac:spMk id="10" creationId="{F6E7E23D-B05C-48FB-AB67-0BCE8A0EF748}"/>
          </ac:spMkLst>
        </pc:spChg>
        <pc:spChg chg="add mod">
          <ac:chgData name="Curry, Kevin M" userId="bf216c0c-bc98-471c-a94e-4d644c2a206d" providerId="ADAL" clId="{389E458A-B5CE-4694-8FDF-110DC48AF8C5}" dt="2021-02-18T12:13:07.972" v="2714" actId="14100"/>
          <ac:spMkLst>
            <pc:docMk/>
            <pc:sldMk cId="1967451940" sldId="456"/>
            <ac:spMk id="11" creationId="{FA7DAE19-3DD5-4179-80F5-DA01871363CE}"/>
          </ac:spMkLst>
        </pc:spChg>
        <pc:spChg chg="add mod">
          <ac:chgData name="Curry, Kevin M" userId="bf216c0c-bc98-471c-a94e-4d644c2a206d" providerId="ADAL" clId="{389E458A-B5CE-4694-8FDF-110DC48AF8C5}" dt="2021-02-18T12:15:34.399" v="2885" actId="20577"/>
          <ac:spMkLst>
            <pc:docMk/>
            <pc:sldMk cId="1967451940" sldId="456"/>
            <ac:spMk id="12" creationId="{C67986C1-A37B-49CD-80B6-AE350B587BE4}"/>
          </ac:spMkLst>
        </pc:spChg>
        <pc:spChg chg="add mod">
          <ac:chgData name="Curry, Kevin M" userId="bf216c0c-bc98-471c-a94e-4d644c2a206d" providerId="ADAL" clId="{389E458A-B5CE-4694-8FDF-110DC48AF8C5}" dt="2021-02-18T12:16:36.838" v="2962" actId="20577"/>
          <ac:spMkLst>
            <pc:docMk/>
            <pc:sldMk cId="1967451940" sldId="456"/>
            <ac:spMk id="13" creationId="{6300CD68-A887-4DD2-A73B-72F4C41A60C6}"/>
          </ac:spMkLst>
        </pc:spChg>
        <pc:spChg chg="add mod">
          <ac:chgData name="Curry, Kevin M" userId="bf216c0c-bc98-471c-a94e-4d644c2a206d" providerId="ADAL" clId="{389E458A-B5CE-4694-8FDF-110DC48AF8C5}" dt="2021-02-18T12:17:38.829" v="3048" actId="1037"/>
          <ac:spMkLst>
            <pc:docMk/>
            <pc:sldMk cId="1967451940" sldId="456"/>
            <ac:spMk id="14" creationId="{58FBD8D8-98EB-46E8-9C3C-E170B3DC6FD8}"/>
          </ac:spMkLst>
        </pc:spChg>
        <pc:spChg chg="add mod">
          <ac:chgData name="Curry, Kevin M" userId="bf216c0c-bc98-471c-a94e-4d644c2a206d" providerId="ADAL" clId="{389E458A-B5CE-4694-8FDF-110DC48AF8C5}" dt="2021-02-18T12:18:04.943" v="3070" actId="14100"/>
          <ac:spMkLst>
            <pc:docMk/>
            <pc:sldMk cId="1967451940" sldId="456"/>
            <ac:spMk id="15" creationId="{8033A2CA-3C1F-4D39-B737-7FC10C0DEFC7}"/>
          </ac:spMkLst>
        </pc:spChg>
        <pc:spChg chg="add mod">
          <ac:chgData name="Curry, Kevin M" userId="bf216c0c-bc98-471c-a94e-4d644c2a206d" providerId="ADAL" clId="{389E458A-B5CE-4694-8FDF-110DC48AF8C5}" dt="2021-02-18T12:18:25.408" v="3082" actId="20577"/>
          <ac:spMkLst>
            <pc:docMk/>
            <pc:sldMk cId="1967451940" sldId="456"/>
            <ac:spMk id="16" creationId="{EC99B020-4770-4519-B427-CC638766239F}"/>
          </ac:spMkLst>
        </pc:spChg>
        <pc:spChg chg="add mod">
          <ac:chgData name="Curry, Kevin M" userId="bf216c0c-bc98-471c-a94e-4d644c2a206d" providerId="ADAL" clId="{389E458A-B5CE-4694-8FDF-110DC48AF8C5}" dt="2021-02-18T12:40:00.395" v="3498" actId="207"/>
          <ac:spMkLst>
            <pc:docMk/>
            <pc:sldMk cId="1967451940" sldId="456"/>
            <ac:spMk id="17" creationId="{195F3ECC-0C5F-4F07-A862-910C0CA7AD13}"/>
          </ac:spMkLst>
        </pc:spChg>
        <pc:picChg chg="add mod">
          <ac:chgData name="Curry, Kevin M" userId="bf216c0c-bc98-471c-a94e-4d644c2a206d" providerId="ADAL" clId="{389E458A-B5CE-4694-8FDF-110DC48AF8C5}" dt="2021-02-18T12:13:05.680" v="2713" actId="1076"/>
          <ac:picMkLst>
            <pc:docMk/>
            <pc:sldMk cId="1967451940" sldId="456"/>
            <ac:picMk id="5" creationId="{9501AADA-1DB1-44DB-9F4D-F13E1A0BE855}"/>
          </ac:picMkLst>
        </pc:picChg>
      </pc:sldChg>
      <pc:sldChg chg="addSp delSp modSp mod">
        <pc:chgData name="Curry, Kevin M" userId="bf216c0c-bc98-471c-a94e-4d644c2a206d" providerId="ADAL" clId="{389E458A-B5CE-4694-8FDF-110DC48AF8C5}" dt="2021-02-18T13:52:46.543" v="3973" actId="1037"/>
        <pc:sldMkLst>
          <pc:docMk/>
          <pc:sldMk cId="1659626388" sldId="457"/>
        </pc:sldMkLst>
        <pc:spChg chg="mod">
          <ac:chgData name="Curry, Kevin M" userId="bf216c0c-bc98-471c-a94e-4d644c2a206d" providerId="ADAL" clId="{389E458A-B5CE-4694-8FDF-110DC48AF8C5}" dt="2021-02-18T13:43:59.799" v="3913" actId="20577"/>
          <ac:spMkLst>
            <pc:docMk/>
            <pc:sldMk cId="1659626388" sldId="457"/>
            <ac:spMk id="3" creationId="{00000000-0000-0000-0000-000000000000}"/>
          </ac:spMkLst>
        </pc:spChg>
        <pc:spChg chg="add mod">
          <ac:chgData name="Curry, Kevin M" userId="bf216c0c-bc98-471c-a94e-4d644c2a206d" providerId="ADAL" clId="{389E458A-B5CE-4694-8FDF-110DC48AF8C5}" dt="2021-02-18T13:52:46.543" v="3973" actId="1037"/>
          <ac:spMkLst>
            <pc:docMk/>
            <pc:sldMk cId="1659626388" sldId="457"/>
            <ac:spMk id="5" creationId="{567E57C5-89B6-4B46-8047-7995A84E45C4}"/>
          </ac:spMkLst>
        </pc:spChg>
        <pc:graphicFrameChg chg="del mod">
          <ac:chgData name="Curry, Kevin M" userId="bf216c0c-bc98-471c-a94e-4d644c2a206d" providerId="ADAL" clId="{389E458A-B5CE-4694-8FDF-110DC48AF8C5}" dt="2021-02-18T13:43:54.523" v="3897" actId="21"/>
          <ac:graphicFrameMkLst>
            <pc:docMk/>
            <pc:sldMk cId="1659626388" sldId="457"/>
            <ac:graphicFrameMk id="24" creationId="{36837A9B-BA0F-4361-9F8A-E510433BD37E}"/>
          </ac:graphicFrameMkLst>
        </pc:graphicFrameChg>
        <pc:picChg chg="add mod modCrop">
          <ac:chgData name="Curry, Kevin M" userId="bf216c0c-bc98-471c-a94e-4d644c2a206d" providerId="ADAL" clId="{389E458A-B5CE-4694-8FDF-110DC48AF8C5}" dt="2021-02-18T13:52:18.434" v="3921" actId="1076"/>
          <ac:picMkLst>
            <pc:docMk/>
            <pc:sldMk cId="1659626388" sldId="457"/>
            <ac:picMk id="2" creationId="{738D0794-AFA3-4351-90BF-3BB76D57DAFC}"/>
          </ac:picMkLst>
        </pc:picChg>
        <pc:picChg chg="del">
          <ac:chgData name="Curry, Kevin M" userId="bf216c0c-bc98-471c-a94e-4d644c2a206d" providerId="ADAL" clId="{389E458A-B5CE-4694-8FDF-110DC48AF8C5}" dt="2021-02-18T13:52:08.742" v="3918" actId="478"/>
          <ac:picMkLst>
            <pc:docMk/>
            <pc:sldMk cId="1659626388" sldId="457"/>
            <ac:picMk id="9" creationId="{DBD7AC70-D84E-4EAF-A00F-29DF90340001}"/>
          </ac:picMkLst>
        </pc:picChg>
      </pc:sldChg>
      <pc:sldChg chg="addSp delSp modSp new mod">
        <pc:chgData name="Curry, Kevin M" userId="bf216c0c-bc98-471c-a94e-4d644c2a206d" providerId="ADAL" clId="{389E458A-B5CE-4694-8FDF-110DC48AF8C5}" dt="2021-02-18T14:09:56.107" v="4432" actId="14100"/>
        <pc:sldMkLst>
          <pc:docMk/>
          <pc:sldMk cId="3669277781" sldId="458"/>
        </pc:sldMkLst>
        <pc:spChg chg="del">
          <ac:chgData name="Curry, Kevin M" userId="bf216c0c-bc98-471c-a94e-4d644c2a206d" providerId="ADAL" clId="{389E458A-B5CE-4694-8FDF-110DC48AF8C5}" dt="2021-02-18T14:08:19.078" v="4355" actId="478"/>
          <ac:spMkLst>
            <pc:docMk/>
            <pc:sldMk cId="3669277781" sldId="458"/>
            <ac:spMk id="2" creationId="{40AC91A7-FBE7-4647-B833-FC20D9D8A380}"/>
          </ac:spMkLst>
        </pc:spChg>
        <pc:spChg chg="del">
          <ac:chgData name="Curry, Kevin M" userId="bf216c0c-bc98-471c-a94e-4d644c2a206d" providerId="ADAL" clId="{389E458A-B5CE-4694-8FDF-110DC48AF8C5}" dt="2021-02-18T14:08:16.799" v="4354" actId="478"/>
          <ac:spMkLst>
            <pc:docMk/>
            <pc:sldMk cId="3669277781" sldId="458"/>
            <ac:spMk id="3" creationId="{7AE4047C-B8EF-4224-888E-1FD9788DBE5B}"/>
          </ac:spMkLst>
        </pc:spChg>
        <pc:spChg chg="add mod">
          <ac:chgData name="Curry, Kevin M" userId="bf216c0c-bc98-471c-a94e-4d644c2a206d" providerId="ADAL" clId="{389E458A-B5CE-4694-8FDF-110DC48AF8C5}" dt="2021-02-18T14:09:56.107" v="4432" actId="14100"/>
          <ac:spMkLst>
            <pc:docMk/>
            <pc:sldMk cId="3669277781" sldId="458"/>
            <ac:spMk id="9" creationId="{75006F61-8EC3-4335-9B4E-EBA27FE3D952}"/>
          </ac:spMkLst>
        </pc:spChg>
        <pc:picChg chg="del">
          <ac:chgData name="Curry, Kevin M" userId="bf216c0c-bc98-471c-a94e-4d644c2a206d" providerId="ADAL" clId="{389E458A-B5CE-4694-8FDF-110DC48AF8C5}" dt="2021-02-18T14:04:49.476" v="4237"/>
          <ac:picMkLst>
            <pc:docMk/>
            <pc:sldMk cId="3669277781" sldId="458"/>
            <ac:picMk id="4" creationId="{FE3E9224-99B6-42A7-9C09-75FD06F5F514}"/>
          </ac:picMkLst>
        </pc:picChg>
        <pc:picChg chg="add">
          <ac:chgData name="Curry, Kevin M" userId="bf216c0c-bc98-471c-a94e-4d644c2a206d" providerId="ADAL" clId="{389E458A-B5CE-4694-8FDF-110DC48AF8C5}" dt="2021-02-18T14:07:58.925" v="4351"/>
          <ac:picMkLst>
            <pc:docMk/>
            <pc:sldMk cId="3669277781" sldId="458"/>
            <ac:picMk id="5" creationId="{B836F7F0-A831-4123-B1D8-412BE75A4ED0}"/>
          </ac:picMkLst>
        </pc:picChg>
        <pc:picChg chg="add">
          <ac:chgData name="Curry, Kevin M" userId="bf216c0c-bc98-471c-a94e-4d644c2a206d" providerId="ADAL" clId="{389E458A-B5CE-4694-8FDF-110DC48AF8C5}" dt="2021-02-18T14:08:12.959" v="4353"/>
          <ac:picMkLst>
            <pc:docMk/>
            <pc:sldMk cId="3669277781" sldId="458"/>
            <ac:picMk id="6" creationId="{B639C3BE-2593-47AF-8C24-D55EDCAEC8F7}"/>
          </ac:picMkLst>
        </pc:picChg>
        <pc:picChg chg="add">
          <ac:chgData name="Curry, Kevin M" userId="bf216c0c-bc98-471c-a94e-4d644c2a206d" providerId="ADAL" clId="{389E458A-B5CE-4694-8FDF-110DC48AF8C5}" dt="2021-02-18T14:08:12.959" v="4353"/>
          <ac:picMkLst>
            <pc:docMk/>
            <pc:sldMk cId="3669277781" sldId="458"/>
            <ac:picMk id="7" creationId="{EC96AD1A-BCAB-41DC-BF9A-89129A934FC7}"/>
          </ac:picMkLst>
        </pc:picChg>
        <pc:picChg chg="add mod">
          <ac:chgData name="Curry, Kevin M" userId="bf216c0c-bc98-471c-a94e-4d644c2a206d" providerId="ADAL" clId="{389E458A-B5CE-4694-8FDF-110DC48AF8C5}" dt="2021-02-18T14:09:05.004" v="4372" actId="1038"/>
          <ac:picMkLst>
            <pc:docMk/>
            <pc:sldMk cId="3669277781" sldId="458"/>
            <ac:picMk id="8" creationId="{D240C3AF-6B9A-4B87-BCC5-F4FB0201B618}"/>
          </ac:picMkLst>
        </pc:picChg>
      </pc:sldChg>
      <pc:sldChg chg="addSp delSp modSp new mod">
        <pc:chgData name="Curry, Kevin M" userId="bf216c0c-bc98-471c-a94e-4d644c2a206d" providerId="ADAL" clId="{389E458A-B5CE-4694-8FDF-110DC48AF8C5}" dt="2021-02-18T14:10:58.981" v="4494" actId="1038"/>
        <pc:sldMkLst>
          <pc:docMk/>
          <pc:sldMk cId="2928380729" sldId="459"/>
        </pc:sldMkLst>
        <pc:spChg chg="del">
          <ac:chgData name="Curry, Kevin M" userId="bf216c0c-bc98-471c-a94e-4d644c2a206d" providerId="ADAL" clId="{389E458A-B5CE-4694-8FDF-110DC48AF8C5}" dt="2021-02-18T14:08:25.207" v="4357" actId="478"/>
          <ac:spMkLst>
            <pc:docMk/>
            <pc:sldMk cId="2928380729" sldId="459"/>
            <ac:spMk id="2" creationId="{5152DDC2-02A1-49BC-8B86-59DECEBEBE88}"/>
          </ac:spMkLst>
        </pc:spChg>
        <pc:spChg chg="del">
          <ac:chgData name="Curry, Kevin M" userId="bf216c0c-bc98-471c-a94e-4d644c2a206d" providerId="ADAL" clId="{389E458A-B5CE-4694-8FDF-110DC48AF8C5}" dt="2021-02-18T14:08:26.941" v="4358" actId="478"/>
          <ac:spMkLst>
            <pc:docMk/>
            <pc:sldMk cId="2928380729" sldId="459"/>
            <ac:spMk id="3" creationId="{A9AE4413-7685-4437-AA5B-809D7851F4E7}"/>
          </ac:spMkLst>
        </pc:spChg>
        <pc:spChg chg="add mod">
          <ac:chgData name="Curry, Kevin M" userId="bf216c0c-bc98-471c-a94e-4d644c2a206d" providerId="ADAL" clId="{389E458A-B5CE-4694-8FDF-110DC48AF8C5}" dt="2021-02-18T14:10:58.981" v="4494" actId="1038"/>
          <ac:spMkLst>
            <pc:docMk/>
            <pc:sldMk cId="2928380729" sldId="459"/>
            <ac:spMk id="8" creationId="{8D6F867F-89B1-466A-84F4-9B4E6A15AD6B}"/>
          </ac:spMkLst>
        </pc:spChg>
        <pc:picChg chg="add">
          <ac:chgData name="Curry, Kevin M" userId="bf216c0c-bc98-471c-a94e-4d644c2a206d" providerId="ADAL" clId="{389E458A-B5CE-4694-8FDF-110DC48AF8C5}" dt="2021-02-18T14:08:02.486" v="4352"/>
          <ac:picMkLst>
            <pc:docMk/>
            <pc:sldMk cId="2928380729" sldId="459"/>
            <ac:picMk id="4" creationId="{C87AF810-0D0F-4347-828D-D7ECCDE09412}"/>
          </ac:picMkLst>
        </pc:picChg>
        <pc:picChg chg="add">
          <ac:chgData name="Curry, Kevin M" userId="bf216c0c-bc98-471c-a94e-4d644c2a206d" providerId="ADAL" clId="{389E458A-B5CE-4694-8FDF-110DC48AF8C5}" dt="2021-02-18T14:08:23.127" v="4356"/>
          <ac:picMkLst>
            <pc:docMk/>
            <pc:sldMk cId="2928380729" sldId="459"/>
            <ac:picMk id="5" creationId="{96ECFC10-3602-4F54-8730-29520BB56DE7}"/>
          </ac:picMkLst>
        </pc:picChg>
        <pc:picChg chg="add">
          <ac:chgData name="Curry, Kevin M" userId="bf216c0c-bc98-471c-a94e-4d644c2a206d" providerId="ADAL" clId="{389E458A-B5CE-4694-8FDF-110DC48AF8C5}" dt="2021-02-18T14:08:23.127" v="4356"/>
          <ac:picMkLst>
            <pc:docMk/>
            <pc:sldMk cId="2928380729" sldId="459"/>
            <ac:picMk id="6" creationId="{BC0E71CF-2528-404A-B54F-4FC7320D7A78}"/>
          </ac:picMkLst>
        </pc:picChg>
        <pc:picChg chg="add mod">
          <ac:chgData name="Curry, Kevin M" userId="bf216c0c-bc98-471c-a94e-4d644c2a206d" providerId="ADAL" clId="{389E458A-B5CE-4694-8FDF-110DC48AF8C5}" dt="2021-02-18T14:10:22.965" v="4444" actId="1038"/>
          <ac:picMkLst>
            <pc:docMk/>
            <pc:sldMk cId="2928380729" sldId="459"/>
            <ac:picMk id="7" creationId="{1BF0AF4B-1943-4FFD-9F4F-D1FB8552568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43F6EF-BAC4-4DE7-9B45-0D28EDD9EB93}"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8E1F014D-93AA-48F0-A198-6BDD98C201E1}">
      <dgm:prSet/>
      <dgm:spPr/>
      <dgm:t>
        <a:bodyPr/>
        <a:lstStyle/>
        <a:p>
          <a:pPr>
            <a:defRPr b="1"/>
          </a:pPr>
          <a:r>
            <a:rPr lang="en-US"/>
            <a:t>May 2019</a:t>
          </a:r>
        </a:p>
      </dgm:t>
    </dgm:pt>
    <dgm:pt modelId="{3E47714D-3FAA-4603-B4D6-A061F761131E}" type="parTrans" cxnId="{C91C3E14-FA39-4773-BA30-0DC9E2AB0F25}">
      <dgm:prSet/>
      <dgm:spPr/>
      <dgm:t>
        <a:bodyPr/>
        <a:lstStyle/>
        <a:p>
          <a:endParaRPr lang="en-US"/>
        </a:p>
      </dgm:t>
    </dgm:pt>
    <dgm:pt modelId="{0DB9AF7E-990E-4092-AFA0-45D463C20575}" type="sibTrans" cxnId="{C91C3E14-FA39-4773-BA30-0DC9E2AB0F25}">
      <dgm:prSet/>
      <dgm:spPr/>
      <dgm:t>
        <a:bodyPr/>
        <a:lstStyle/>
        <a:p>
          <a:endParaRPr lang="en-US"/>
        </a:p>
      </dgm:t>
    </dgm:pt>
    <dgm:pt modelId="{567E1FD0-CE2F-4017-8A57-23FEA83DABF4}">
      <dgm:prSet/>
      <dgm:spPr/>
      <dgm:t>
        <a:bodyPr/>
        <a:lstStyle/>
        <a:p>
          <a:r>
            <a:rPr lang="en-US"/>
            <a:t>COFL Approves HP to Research “renovation” Options to South Building</a:t>
          </a:r>
        </a:p>
      </dgm:t>
    </dgm:pt>
    <dgm:pt modelId="{38A35914-B617-435C-BB71-BB949779892A}" type="parTrans" cxnId="{A1B47985-5FD0-4573-971D-4678E4AC8582}">
      <dgm:prSet/>
      <dgm:spPr/>
      <dgm:t>
        <a:bodyPr/>
        <a:lstStyle/>
        <a:p>
          <a:endParaRPr lang="en-US"/>
        </a:p>
      </dgm:t>
    </dgm:pt>
    <dgm:pt modelId="{312E08BB-0186-49A8-95F8-EC02C18BD704}" type="sibTrans" cxnId="{A1B47985-5FD0-4573-971D-4678E4AC8582}">
      <dgm:prSet/>
      <dgm:spPr/>
      <dgm:t>
        <a:bodyPr/>
        <a:lstStyle/>
        <a:p>
          <a:endParaRPr lang="en-US"/>
        </a:p>
      </dgm:t>
    </dgm:pt>
    <dgm:pt modelId="{80595420-EECD-4569-AA26-FBFEC12E0AE6}">
      <dgm:prSet/>
      <dgm:spPr/>
      <dgm:t>
        <a:bodyPr/>
        <a:lstStyle/>
        <a:p>
          <a:pPr>
            <a:defRPr b="1"/>
          </a:pPr>
          <a:r>
            <a:rPr lang="en-US"/>
            <a:t>Oct. 2019</a:t>
          </a:r>
        </a:p>
      </dgm:t>
    </dgm:pt>
    <dgm:pt modelId="{9329766C-7F79-400D-B77F-A6288E0B4F98}" type="parTrans" cxnId="{8D9981D9-C3FD-4886-B247-59E38AA1E91D}">
      <dgm:prSet/>
      <dgm:spPr/>
      <dgm:t>
        <a:bodyPr/>
        <a:lstStyle/>
        <a:p>
          <a:endParaRPr lang="en-US"/>
        </a:p>
      </dgm:t>
    </dgm:pt>
    <dgm:pt modelId="{CD2E5E5A-945D-4B60-B171-3A177FD7712A}" type="sibTrans" cxnId="{8D9981D9-C3FD-4886-B247-59E38AA1E91D}">
      <dgm:prSet/>
      <dgm:spPr/>
      <dgm:t>
        <a:bodyPr/>
        <a:lstStyle/>
        <a:p>
          <a:endParaRPr lang="en-US"/>
        </a:p>
      </dgm:t>
    </dgm:pt>
    <dgm:pt modelId="{4528E99C-CB07-4898-8680-BC1841B9DBA1}">
      <dgm:prSet/>
      <dgm:spPr/>
      <dgm:t>
        <a:bodyPr/>
        <a:lstStyle/>
        <a:p>
          <a:r>
            <a:rPr lang="en-US"/>
            <a:t>HP Submits Unsolicited Proposal October 2019</a:t>
          </a:r>
        </a:p>
      </dgm:t>
    </dgm:pt>
    <dgm:pt modelId="{18DF6034-8B24-4840-8249-CD30D109AA38}" type="parTrans" cxnId="{91A6D74D-3322-4F54-8B1E-C81BBE19BDD4}">
      <dgm:prSet/>
      <dgm:spPr/>
      <dgm:t>
        <a:bodyPr/>
        <a:lstStyle/>
        <a:p>
          <a:endParaRPr lang="en-US"/>
        </a:p>
      </dgm:t>
    </dgm:pt>
    <dgm:pt modelId="{F101A7C5-25B2-4DE2-A567-413B40139D13}" type="sibTrans" cxnId="{91A6D74D-3322-4F54-8B1E-C81BBE19BDD4}">
      <dgm:prSet/>
      <dgm:spPr/>
      <dgm:t>
        <a:bodyPr/>
        <a:lstStyle/>
        <a:p>
          <a:endParaRPr lang="en-US"/>
        </a:p>
      </dgm:t>
    </dgm:pt>
    <dgm:pt modelId="{986D8F5B-6079-4B75-AB50-5ADDCF073CFC}">
      <dgm:prSet/>
      <dgm:spPr/>
      <dgm:t>
        <a:bodyPr/>
        <a:lstStyle/>
        <a:p>
          <a:pPr>
            <a:defRPr b="1"/>
          </a:pPr>
          <a:r>
            <a:rPr lang="en-US"/>
            <a:t>Dec. 2019</a:t>
          </a:r>
        </a:p>
      </dgm:t>
    </dgm:pt>
    <dgm:pt modelId="{B9C8AB56-3F19-43A6-88FB-08C4214AB14F}" type="parTrans" cxnId="{AE2C32F2-7BAC-4271-9F80-1EBF8822168D}">
      <dgm:prSet/>
      <dgm:spPr/>
      <dgm:t>
        <a:bodyPr/>
        <a:lstStyle/>
        <a:p>
          <a:endParaRPr lang="en-US"/>
        </a:p>
      </dgm:t>
    </dgm:pt>
    <dgm:pt modelId="{D2F41997-E4B0-4997-9ACD-847BF5ED69B2}" type="sibTrans" cxnId="{AE2C32F2-7BAC-4271-9F80-1EBF8822168D}">
      <dgm:prSet/>
      <dgm:spPr/>
      <dgm:t>
        <a:bodyPr/>
        <a:lstStyle/>
        <a:p>
          <a:endParaRPr lang="en-US"/>
        </a:p>
      </dgm:t>
    </dgm:pt>
    <dgm:pt modelId="{6653F74F-65C9-414D-A29E-D5356E91630D}">
      <dgm:prSet/>
      <dgm:spPr/>
      <dgm:t>
        <a:bodyPr/>
        <a:lstStyle/>
        <a:p>
          <a:r>
            <a:rPr lang="en-US"/>
            <a:t>Proposal Formally Accepted December  2019 </a:t>
          </a:r>
        </a:p>
      </dgm:t>
    </dgm:pt>
    <dgm:pt modelId="{4149B353-460D-4AA3-8689-31572B1AFCB3}" type="parTrans" cxnId="{89ABEED9-210E-4D61-BFCB-DB5B916A789E}">
      <dgm:prSet/>
      <dgm:spPr/>
      <dgm:t>
        <a:bodyPr/>
        <a:lstStyle/>
        <a:p>
          <a:endParaRPr lang="en-US"/>
        </a:p>
      </dgm:t>
    </dgm:pt>
    <dgm:pt modelId="{CA7034DC-14AC-490C-B6EF-45E5E2E4D6F0}" type="sibTrans" cxnId="{89ABEED9-210E-4D61-BFCB-DB5B916A789E}">
      <dgm:prSet/>
      <dgm:spPr/>
      <dgm:t>
        <a:bodyPr/>
        <a:lstStyle/>
        <a:p>
          <a:endParaRPr lang="en-US"/>
        </a:p>
      </dgm:t>
    </dgm:pt>
    <dgm:pt modelId="{125D823D-2FA4-4021-87C0-7DB00A54AA11}">
      <dgm:prSet/>
      <dgm:spPr/>
      <dgm:t>
        <a:bodyPr/>
        <a:lstStyle/>
        <a:p>
          <a:pPr>
            <a:defRPr b="1"/>
          </a:pPr>
          <a:r>
            <a:rPr lang="en-US"/>
            <a:t>May 2020</a:t>
          </a:r>
        </a:p>
      </dgm:t>
    </dgm:pt>
    <dgm:pt modelId="{C6577B6C-5CB5-40DB-8E56-4ECB3457025F}" type="parTrans" cxnId="{3306CC4A-32C4-4D40-8D20-39CC24CE3F0E}">
      <dgm:prSet/>
      <dgm:spPr/>
      <dgm:t>
        <a:bodyPr/>
        <a:lstStyle/>
        <a:p>
          <a:endParaRPr lang="en-US"/>
        </a:p>
      </dgm:t>
    </dgm:pt>
    <dgm:pt modelId="{528F394F-99CB-4498-8D3A-8189D969D059}" type="sibTrans" cxnId="{3306CC4A-32C4-4D40-8D20-39CC24CE3F0E}">
      <dgm:prSet/>
      <dgm:spPr/>
      <dgm:t>
        <a:bodyPr/>
        <a:lstStyle/>
        <a:p>
          <a:endParaRPr lang="en-US"/>
        </a:p>
      </dgm:t>
    </dgm:pt>
    <dgm:pt modelId="{EB7327BB-B05F-4012-99D9-7C2E4444EADC}">
      <dgm:prSet/>
      <dgm:spPr/>
      <dgm:t>
        <a:bodyPr/>
        <a:lstStyle/>
        <a:p>
          <a:r>
            <a:rPr lang="en-US"/>
            <a:t>Interim/Comp Agreement Negotiations Commence May 2020</a:t>
          </a:r>
        </a:p>
      </dgm:t>
    </dgm:pt>
    <dgm:pt modelId="{F1F6EBD0-B4C5-45D9-83F6-CBAF5F6C09E3}" type="parTrans" cxnId="{C7FBA271-A59E-44D8-9EBC-4535BD9F809D}">
      <dgm:prSet/>
      <dgm:spPr/>
      <dgm:t>
        <a:bodyPr/>
        <a:lstStyle/>
        <a:p>
          <a:endParaRPr lang="en-US"/>
        </a:p>
      </dgm:t>
    </dgm:pt>
    <dgm:pt modelId="{005770CA-66AC-408A-99C2-548C20E5F414}" type="sibTrans" cxnId="{C7FBA271-A59E-44D8-9EBC-4535BD9F809D}">
      <dgm:prSet/>
      <dgm:spPr/>
      <dgm:t>
        <a:bodyPr/>
        <a:lstStyle/>
        <a:p>
          <a:endParaRPr lang="en-US"/>
        </a:p>
      </dgm:t>
    </dgm:pt>
    <dgm:pt modelId="{366FF084-FDB7-400F-AA4D-FF0E31AF0AC2}">
      <dgm:prSet/>
      <dgm:spPr/>
      <dgm:t>
        <a:bodyPr/>
        <a:lstStyle/>
        <a:p>
          <a:pPr>
            <a:defRPr b="1"/>
          </a:pPr>
          <a:r>
            <a:rPr lang="en-US" dirty="0"/>
            <a:t>Aug. 2020</a:t>
          </a:r>
        </a:p>
      </dgm:t>
    </dgm:pt>
    <dgm:pt modelId="{ED546B98-2F0C-426B-930A-E729C0BCA604}" type="parTrans" cxnId="{2C21A2DA-0C9F-42BB-8CBE-5F9703EF9378}">
      <dgm:prSet/>
      <dgm:spPr/>
      <dgm:t>
        <a:bodyPr/>
        <a:lstStyle/>
        <a:p>
          <a:endParaRPr lang="en-US"/>
        </a:p>
      </dgm:t>
    </dgm:pt>
    <dgm:pt modelId="{52BEC0FF-B830-4330-9232-78C5B42544A7}" type="sibTrans" cxnId="{2C21A2DA-0C9F-42BB-8CBE-5F9703EF9378}">
      <dgm:prSet/>
      <dgm:spPr/>
      <dgm:t>
        <a:bodyPr/>
        <a:lstStyle/>
        <a:p>
          <a:endParaRPr lang="en-US"/>
        </a:p>
      </dgm:t>
    </dgm:pt>
    <dgm:pt modelId="{4EAC1273-B592-4B39-B8F5-26BD21301034}">
      <dgm:prSet/>
      <dgm:spPr/>
      <dgm:t>
        <a:bodyPr/>
        <a:lstStyle/>
        <a:p>
          <a:r>
            <a:rPr lang="en-US"/>
            <a:t>Interim Agreement Executed August 2020</a:t>
          </a:r>
        </a:p>
      </dgm:t>
    </dgm:pt>
    <dgm:pt modelId="{CFD7E500-C7D4-4DB6-B841-6E31EF3489CA}" type="parTrans" cxnId="{F6CA8E6A-73FE-42EF-93DE-26BE178A7C7F}">
      <dgm:prSet/>
      <dgm:spPr/>
      <dgm:t>
        <a:bodyPr/>
        <a:lstStyle/>
        <a:p>
          <a:endParaRPr lang="en-US"/>
        </a:p>
      </dgm:t>
    </dgm:pt>
    <dgm:pt modelId="{158BEF15-DF42-4CB1-B7FC-478027A8D071}" type="sibTrans" cxnId="{F6CA8E6A-73FE-42EF-93DE-26BE178A7C7F}">
      <dgm:prSet/>
      <dgm:spPr/>
      <dgm:t>
        <a:bodyPr/>
        <a:lstStyle/>
        <a:p>
          <a:endParaRPr lang="en-US"/>
        </a:p>
      </dgm:t>
    </dgm:pt>
    <dgm:pt modelId="{350928CB-A28B-4F9F-8B69-E02FA26BDC7F}">
      <dgm:prSet/>
      <dgm:spPr/>
      <dgm:t>
        <a:bodyPr/>
        <a:lstStyle/>
        <a:p>
          <a:pPr>
            <a:defRPr b="1"/>
          </a:pPr>
          <a:r>
            <a:rPr lang="en-US"/>
            <a:t>Sep.–Nov. 2020</a:t>
          </a:r>
        </a:p>
      </dgm:t>
    </dgm:pt>
    <dgm:pt modelId="{E0964027-1B7F-44B9-9171-A70743AACB1B}" type="parTrans" cxnId="{7FEFE2ED-5384-4580-9BFC-738776439868}">
      <dgm:prSet/>
      <dgm:spPr/>
      <dgm:t>
        <a:bodyPr/>
        <a:lstStyle/>
        <a:p>
          <a:endParaRPr lang="en-US"/>
        </a:p>
      </dgm:t>
    </dgm:pt>
    <dgm:pt modelId="{1D48C25F-ED9A-4663-8F9C-262F4DDB4B9E}" type="sibTrans" cxnId="{7FEFE2ED-5384-4580-9BFC-738776439868}">
      <dgm:prSet/>
      <dgm:spPr/>
      <dgm:t>
        <a:bodyPr/>
        <a:lstStyle/>
        <a:p>
          <a:endParaRPr lang="en-US"/>
        </a:p>
      </dgm:t>
    </dgm:pt>
    <dgm:pt modelId="{B68DD310-593B-4261-985C-A3D87F056DB0}">
      <dgm:prSet/>
      <dgm:spPr/>
      <dgm:t>
        <a:bodyPr/>
        <a:lstStyle/>
        <a:p>
          <a:r>
            <a:rPr lang="en-US"/>
            <a:t>Design  September 2020- November 2020 </a:t>
          </a:r>
        </a:p>
      </dgm:t>
    </dgm:pt>
    <dgm:pt modelId="{247A4B70-CD34-41E1-818B-681B79E0FE06}" type="parTrans" cxnId="{2F5E1F12-9B44-4979-A701-62B76B6D0F26}">
      <dgm:prSet/>
      <dgm:spPr/>
      <dgm:t>
        <a:bodyPr/>
        <a:lstStyle/>
        <a:p>
          <a:endParaRPr lang="en-US"/>
        </a:p>
      </dgm:t>
    </dgm:pt>
    <dgm:pt modelId="{FC8F3AE0-1052-4F92-B78F-9D3D7314B92F}" type="sibTrans" cxnId="{2F5E1F12-9B44-4979-A701-62B76B6D0F26}">
      <dgm:prSet/>
      <dgm:spPr/>
      <dgm:t>
        <a:bodyPr/>
        <a:lstStyle/>
        <a:p>
          <a:endParaRPr lang="en-US"/>
        </a:p>
      </dgm:t>
    </dgm:pt>
    <dgm:pt modelId="{3D1E39CC-19FC-4F5D-A16D-7D06D76EBEA8}">
      <dgm:prSet/>
      <dgm:spPr/>
      <dgm:t>
        <a:bodyPr/>
        <a:lstStyle/>
        <a:p>
          <a:pPr>
            <a:defRPr b="1"/>
          </a:pPr>
          <a:r>
            <a:rPr lang="en-US"/>
            <a:t>Dec. 2020</a:t>
          </a:r>
        </a:p>
      </dgm:t>
    </dgm:pt>
    <dgm:pt modelId="{E42426B8-4CC3-43EB-8F65-1778554DD5CC}" type="parTrans" cxnId="{27C38DA2-6CFF-4B95-8A76-B166FB18CD31}">
      <dgm:prSet/>
      <dgm:spPr/>
      <dgm:t>
        <a:bodyPr/>
        <a:lstStyle/>
        <a:p>
          <a:endParaRPr lang="en-US"/>
        </a:p>
      </dgm:t>
    </dgm:pt>
    <dgm:pt modelId="{4A453771-9CC9-4BA1-9206-A537EA43B91B}" type="sibTrans" cxnId="{27C38DA2-6CFF-4B95-8A76-B166FB18CD31}">
      <dgm:prSet/>
      <dgm:spPr/>
      <dgm:t>
        <a:bodyPr/>
        <a:lstStyle/>
        <a:p>
          <a:endParaRPr lang="en-US"/>
        </a:p>
      </dgm:t>
    </dgm:pt>
    <dgm:pt modelId="{519D437E-BA07-446B-9857-15DB58D2512D}">
      <dgm:prSet/>
      <dgm:spPr/>
      <dgm:t>
        <a:bodyPr/>
        <a:lstStyle/>
        <a:p>
          <a:r>
            <a:rPr lang="en-US"/>
            <a:t>Pricing of 60% Design Package December 2020</a:t>
          </a:r>
        </a:p>
      </dgm:t>
    </dgm:pt>
    <dgm:pt modelId="{4427308D-AE69-47AC-9D71-D6C433BEDBC4}" type="parTrans" cxnId="{900E1FA0-08A6-429B-A0F6-277B1FB54D02}">
      <dgm:prSet/>
      <dgm:spPr/>
      <dgm:t>
        <a:bodyPr/>
        <a:lstStyle/>
        <a:p>
          <a:endParaRPr lang="en-US"/>
        </a:p>
      </dgm:t>
    </dgm:pt>
    <dgm:pt modelId="{8A0A1BB4-6EA8-4C82-889F-262F30913DF0}" type="sibTrans" cxnId="{900E1FA0-08A6-429B-A0F6-277B1FB54D02}">
      <dgm:prSet/>
      <dgm:spPr/>
      <dgm:t>
        <a:bodyPr/>
        <a:lstStyle/>
        <a:p>
          <a:endParaRPr lang="en-US"/>
        </a:p>
      </dgm:t>
    </dgm:pt>
    <dgm:pt modelId="{B57E2D54-D2C1-4EDA-8DA9-F05CB1A20921}">
      <dgm:prSet/>
      <dgm:spPr/>
      <dgm:t>
        <a:bodyPr/>
        <a:lstStyle/>
        <a:p>
          <a:pPr>
            <a:defRPr b="1"/>
          </a:pPr>
          <a:r>
            <a:rPr lang="en-US"/>
            <a:t>January 2021</a:t>
          </a:r>
        </a:p>
      </dgm:t>
    </dgm:pt>
    <dgm:pt modelId="{6C1AD240-F8CD-43D9-B0F7-7FCF05517189}" type="parTrans" cxnId="{D81C448F-2190-4954-8CED-252CB4A22E71}">
      <dgm:prSet/>
      <dgm:spPr/>
      <dgm:t>
        <a:bodyPr/>
        <a:lstStyle/>
        <a:p>
          <a:endParaRPr lang="en-US"/>
        </a:p>
      </dgm:t>
    </dgm:pt>
    <dgm:pt modelId="{C9C7D33E-9D8A-4CC6-AF7A-31D565CBBF7B}" type="sibTrans" cxnId="{D81C448F-2190-4954-8CED-252CB4A22E71}">
      <dgm:prSet/>
      <dgm:spPr/>
      <dgm:t>
        <a:bodyPr/>
        <a:lstStyle/>
        <a:p>
          <a:endParaRPr lang="en-US"/>
        </a:p>
      </dgm:t>
    </dgm:pt>
    <dgm:pt modelId="{97BB6D2B-D043-43E4-91C0-D9926464E70F}">
      <dgm:prSet/>
      <dgm:spPr/>
      <dgm:t>
        <a:bodyPr/>
        <a:lstStyle/>
        <a:p>
          <a:r>
            <a:rPr lang="en-US"/>
            <a:t>December 2020 – January 2021 Continue to research VE’s </a:t>
          </a:r>
        </a:p>
      </dgm:t>
    </dgm:pt>
    <dgm:pt modelId="{308EC506-14E8-4712-94ED-7F319C60BCC3}" type="parTrans" cxnId="{0917C8F2-D5B9-471A-A29B-A3E1F2C40BC6}">
      <dgm:prSet/>
      <dgm:spPr/>
      <dgm:t>
        <a:bodyPr/>
        <a:lstStyle/>
        <a:p>
          <a:endParaRPr lang="en-US"/>
        </a:p>
      </dgm:t>
    </dgm:pt>
    <dgm:pt modelId="{D1748F4B-0743-4AED-8FC6-030571EEAD0B}" type="sibTrans" cxnId="{0917C8F2-D5B9-471A-A29B-A3E1F2C40BC6}">
      <dgm:prSet/>
      <dgm:spPr/>
      <dgm:t>
        <a:bodyPr/>
        <a:lstStyle/>
        <a:p>
          <a:endParaRPr lang="en-US"/>
        </a:p>
      </dgm:t>
    </dgm:pt>
    <dgm:pt modelId="{9FD397F2-AAA0-4B66-872F-5F9887CF5912}" type="pres">
      <dgm:prSet presAssocID="{A243F6EF-BAC4-4DE7-9B45-0D28EDD9EB93}" presName="root" presStyleCnt="0">
        <dgm:presLayoutVars>
          <dgm:chMax/>
          <dgm:chPref/>
          <dgm:animLvl val="lvl"/>
        </dgm:presLayoutVars>
      </dgm:prSet>
      <dgm:spPr/>
    </dgm:pt>
    <dgm:pt modelId="{F6384ACA-2B27-452A-AABC-76BEFE7F4EFF}" type="pres">
      <dgm:prSet presAssocID="{A243F6EF-BAC4-4DE7-9B45-0D28EDD9EB93}" presName="divider" presStyleLbl="node1" presStyleIdx="0" presStyleCnt="1"/>
      <dgm:spPr/>
    </dgm:pt>
    <dgm:pt modelId="{9891C6C5-6D7C-4CF3-B211-BE1A5278F07E}" type="pres">
      <dgm:prSet presAssocID="{A243F6EF-BAC4-4DE7-9B45-0D28EDD9EB93}" presName="nodes" presStyleCnt="0">
        <dgm:presLayoutVars>
          <dgm:chMax/>
          <dgm:chPref/>
          <dgm:animLvl val="lvl"/>
        </dgm:presLayoutVars>
      </dgm:prSet>
      <dgm:spPr/>
    </dgm:pt>
    <dgm:pt modelId="{76115D61-226A-47C9-A8AE-279FB98DA367}" type="pres">
      <dgm:prSet presAssocID="{8E1F014D-93AA-48F0-A198-6BDD98C201E1}" presName="composite" presStyleCnt="0"/>
      <dgm:spPr/>
    </dgm:pt>
    <dgm:pt modelId="{03641311-C68D-4699-82D4-EF43B91F3103}" type="pres">
      <dgm:prSet presAssocID="{8E1F014D-93AA-48F0-A198-6BDD98C201E1}" presName="L1TextContainer" presStyleLbl="revTx" presStyleIdx="0" presStyleCnt="8">
        <dgm:presLayoutVars>
          <dgm:chMax val="1"/>
          <dgm:chPref val="1"/>
          <dgm:bulletEnabled val="1"/>
        </dgm:presLayoutVars>
      </dgm:prSet>
      <dgm:spPr/>
    </dgm:pt>
    <dgm:pt modelId="{A0E8943F-B603-48C2-8FBD-3C1B16916C75}" type="pres">
      <dgm:prSet presAssocID="{8E1F014D-93AA-48F0-A198-6BDD98C201E1}" presName="L2TextContainerWrapper" presStyleCnt="0">
        <dgm:presLayoutVars>
          <dgm:chMax val="0"/>
          <dgm:chPref val="0"/>
          <dgm:bulletEnabled val="1"/>
        </dgm:presLayoutVars>
      </dgm:prSet>
      <dgm:spPr/>
    </dgm:pt>
    <dgm:pt modelId="{F098FE23-BB76-4E5B-B711-A39EBA52C7E5}" type="pres">
      <dgm:prSet presAssocID="{8E1F014D-93AA-48F0-A198-6BDD98C201E1}" presName="L2TextContainer" presStyleLbl="bgAccFollowNode1" presStyleIdx="0" presStyleCnt="8"/>
      <dgm:spPr/>
    </dgm:pt>
    <dgm:pt modelId="{5249398A-A2A0-4C47-A0F0-707ABDB24C4A}" type="pres">
      <dgm:prSet presAssocID="{8E1F014D-93AA-48F0-A198-6BDD98C201E1}" presName="FlexibleEmptyPlaceHolder" presStyleCnt="0"/>
      <dgm:spPr/>
    </dgm:pt>
    <dgm:pt modelId="{88499376-63F1-4CEC-98B4-BA83D0811E25}" type="pres">
      <dgm:prSet presAssocID="{8E1F014D-93AA-48F0-A198-6BDD98C201E1}" presName="ConnectLine" presStyleLbl="alignNode1" presStyleIdx="0"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F59E1545-3538-4437-BCB6-85269A99A09F}" type="pres">
      <dgm:prSet presAssocID="{8E1F014D-93AA-48F0-A198-6BDD98C201E1}" presName="ConnectorPoint" presStyleLbl="fgAcc1" presStyleIdx="0" presStyleCnt="8"/>
      <dgm:spPr>
        <a:solidFill>
          <a:schemeClr val="lt1">
            <a:alpha val="90000"/>
            <a:hueOff val="0"/>
            <a:satOff val="0"/>
            <a:lumOff val="0"/>
            <a:alphaOff val="0"/>
          </a:schemeClr>
        </a:solidFill>
        <a:ln w="12700" cap="flat" cmpd="sng" algn="ctr">
          <a:noFill/>
          <a:prstDash val="solid"/>
          <a:miter lim="800000"/>
        </a:ln>
        <a:effectLst/>
      </dgm:spPr>
    </dgm:pt>
    <dgm:pt modelId="{28A32AA2-B9A2-4FE5-A57C-22A3E50ED57F}" type="pres">
      <dgm:prSet presAssocID="{8E1F014D-93AA-48F0-A198-6BDD98C201E1}" presName="EmptyPlaceHolder" presStyleCnt="0"/>
      <dgm:spPr/>
    </dgm:pt>
    <dgm:pt modelId="{13433857-9F5B-4B43-9823-CAF9A895B186}" type="pres">
      <dgm:prSet presAssocID="{0DB9AF7E-990E-4092-AFA0-45D463C20575}" presName="spaceBetweenRectangles" presStyleCnt="0"/>
      <dgm:spPr/>
    </dgm:pt>
    <dgm:pt modelId="{FCC50B84-A449-420B-9F4C-B2B010812BD6}" type="pres">
      <dgm:prSet presAssocID="{80595420-EECD-4569-AA26-FBFEC12E0AE6}" presName="composite" presStyleCnt="0"/>
      <dgm:spPr/>
    </dgm:pt>
    <dgm:pt modelId="{8CE195B4-9A9A-41C5-ADAB-73A77AD6123C}" type="pres">
      <dgm:prSet presAssocID="{80595420-EECD-4569-AA26-FBFEC12E0AE6}" presName="L1TextContainer" presStyleLbl="revTx" presStyleIdx="1" presStyleCnt="8">
        <dgm:presLayoutVars>
          <dgm:chMax val="1"/>
          <dgm:chPref val="1"/>
          <dgm:bulletEnabled val="1"/>
        </dgm:presLayoutVars>
      </dgm:prSet>
      <dgm:spPr/>
    </dgm:pt>
    <dgm:pt modelId="{0426AA91-EFAE-496E-8183-F630A1D62838}" type="pres">
      <dgm:prSet presAssocID="{80595420-EECD-4569-AA26-FBFEC12E0AE6}" presName="L2TextContainerWrapper" presStyleCnt="0">
        <dgm:presLayoutVars>
          <dgm:chMax val="0"/>
          <dgm:chPref val="0"/>
          <dgm:bulletEnabled val="1"/>
        </dgm:presLayoutVars>
      </dgm:prSet>
      <dgm:spPr/>
    </dgm:pt>
    <dgm:pt modelId="{CD7B8CB2-8EF8-4740-BFD8-79D3AA49A7B1}" type="pres">
      <dgm:prSet presAssocID="{80595420-EECD-4569-AA26-FBFEC12E0AE6}" presName="L2TextContainer" presStyleLbl="bgAccFollowNode1" presStyleIdx="1" presStyleCnt="8"/>
      <dgm:spPr/>
    </dgm:pt>
    <dgm:pt modelId="{24F5D4E2-ED68-4766-84C5-D9070F8C0A1C}" type="pres">
      <dgm:prSet presAssocID="{80595420-EECD-4569-AA26-FBFEC12E0AE6}" presName="FlexibleEmptyPlaceHolder" presStyleCnt="0"/>
      <dgm:spPr/>
    </dgm:pt>
    <dgm:pt modelId="{C2E7D49A-6AE6-4CB0-A348-DC757AD3B244}" type="pres">
      <dgm:prSet presAssocID="{80595420-EECD-4569-AA26-FBFEC12E0AE6}" presName="ConnectLine" presStyleLbl="alignNode1" presStyleIdx="1"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F427CEBF-5160-4B98-8502-8D450BD6A1B5}" type="pres">
      <dgm:prSet presAssocID="{80595420-EECD-4569-AA26-FBFEC12E0AE6}" presName="ConnectorPoint"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C5628CB2-0AC9-4719-AF01-25DDA1B9B8EE}" type="pres">
      <dgm:prSet presAssocID="{80595420-EECD-4569-AA26-FBFEC12E0AE6}" presName="EmptyPlaceHolder" presStyleCnt="0"/>
      <dgm:spPr/>
    </dgm:pt>
    <dgm:pt modelId="{A29A3D39-B881-4EF8-886E-E2CF09B942C0}" type="pres">
      <dgm:prSet presAssocID="{CD2E5E5A-945D-4B60-B171-3A177FD7712A}" presName="spaceBetweenRectangles" presStyleCnt="0"/>
      <dgm:spPr/>
    </dgm:pt>
    <dgm:pt modelId="{DB939B16-AD77-49B3-9FED-4341D5BA7BE5}" type="pres">
      <dgm:prSet presAssocID="{986D8F5B-6079-4B75-AB50-5ADDCF073CFC}" presName="composite" presStyleCnt="0"/>
      <dgm:spPr/>
    </dgm:pt>
    <dgm:pt modelId="{CB5F1527-835B-45C7-BE63-BAF0839C2335}" type="pres">
      <dgm:prSet presAssocID="{986D8F5B-6079-4B75-AB50-5ADDCF073CFC}" presName="L1TextContainer" presStyleLbl="revTx" presStyleIdx="2" presStyleCnt="8">
        <dgm:presLayoutVars>
          <dgm:chMax val="1"/>
          <dgm:chPref val="1"/>
          <dgm:bulletEnabled val="1"/>
        </dgm:presLayoutVars>
      </dgm:prSet>
      <dgm:spPr/>
    </dgm:pt>
    <dgm:pt modelId="{0851470D-5B66-4D0E-AC7E-3201D6ED1B24}" type="pres">
      <dgm:prSet presAssocID="{986D8F5B-6079-4B75-AB50-5ADDCF073CFC}" presName="L2TextContainerWrapper" presStyleCnt="0">
        <dgm:presLayoutVars>
          <dgm:chMax val="0"/>
          <dgm:chPref val="0"/>
          <dgm:bulletEnabled val="1"/>
        </dgm:presLayoutVars>
      </dgm:prSet>
      <dgm:spPr/>
    </dgm:pt>
    <dgm:pt modelId="{B01802D7-A874-49AD-B599-1705A348FA17}" type="pres">
      <dgm:prSet presAssocID="{986D8F5B-6079-4B75-AB50-5ADDCF073CFC}" presName="L2TextContainer" presStyleLbl="bgAccFollowNode1" presStyleIdx="2" presStyleCnt="8"/>
      <dgm:spPr/>
    </dgm:pt>
    <dgm:pt modelId="{B0C57177-7E3A-485B-A06F-D755BECF05A4}" type="pres">
      <dgm:prSet presAssocID="{986D8F5B-6079-4B75-AB50-5ADDCF073CFC}" presName="FlexibleEmptyPlaceHolder" presStyleCnt="0"/>
      <dgm:spPr/>
    </dgm:pt>
    <dgm:pt modelId="{16C81A69-6B7B-4B30-A16E-7ABB5D659A44}" type="pres">
      <dgm:prSet presAssocID="{986D8F5B-6079-4B75-AB50-5ADDCF073CFC}" presName="ConnectLine" presStyleLbl="alignNode1" presStyleIdx="2"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8BFEFDF-E197-46B1-AE0C-BADD8A9E2851}" type="pres">
      <dgm:prSet presAssocID="{986D8F5B-6079-4B75-AB50-5ADDCF073CFC}" presName="ConnectorPoint"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489AFBD3-07F0-4E52-A443-07FC9154F47E}" type="pres">
      <dgm:prSet presAssocID="{986D8F5B-6079-4B75-AB50-5ADDCF073CFC}" presName="EmptyPlaceHolder" presStyleCnt="0"/>
      <dgm:spPr/>
    </dgm:pt>
    <dgm:pt modelId="{AE5CC6AE-F71C-4BFA-8DAB-1C4814D9821B}" type="pres">
      <dgm:prSet presAssocID="{D2F41997-E4B0-4997-9ACD-847BF5ED69B2}" presName="spaceBetweenRectangles" presStyleCnt="0"/>
      <dgm:spPr/>
    </dgm:pt>
    <dgm:pt modelId="{1A661B95-8FEE-4BB2-A436-15BB46749F09}" type="pres">
      <dgm:prSet presAssocID="{125D823D-2FA4-4021-87C0-7DB00A54AA11}" presName="composite" presStyleCnt="0"/>
      <dgm:spPr/>
    </dgm:pt>
    <dgm:pt modelId="{2AEC10DB-25E6-43C5-A5DD-F35C215B3977}" type="pres">
      <dgm:prSet presAssocID="{125D823D-2FA4-4021-87C0-7DB00A54AA11}" presName="L1TextContainer" presStyleLbl="revTx" presStyleIdx="3" presStyleCnt="8">
        <dgm:presLayoutVars>
          <dgm:chMax val="1"/>
          <dgm:chPref val="1"/>
          <dgm:bulletEnabled val="1"/>
        </dgm:presLayoutVars>
      </dgm:prSet>
      <dgm:spPr/>
    </dgm:pt>
    <dgm:pt modelId="{C724E9EA-54EA-404D-A882-B7A756FBE906}" type="pres">
      <dgm:prSet presAssocID="{125D823D-2FA4-4021-87C0-7DB00A54AA11}" presName="L2TextContainerWrapper" presStyleCnt="0">
        <dgm:presLayoutVars>
          <dgm:chMax val="0"/>
          <dgm:chPref val="0"/>
          <dgm:bulletEnabled val="1"/>
        </dgm:presLayoutVars>
      </dgm:prSet>
      <dgm:spPr/>
    </dgm:pt>
    <dgm:pt modelId="{0125A89A-6550-4460-A232-7A0602F603AA}" type="pres">
      <dgm:prSet presAssocID="{125D823D-2FA4-4021-87C0-7DB00A54AA11}" presName="L2TextContainer" presStyleLbl="bgAccFollowNode1" presStyleIdx="3" presStyleCnt="8"/>
      <dgm:spPr/>
    </dgm:pt>
    <dgm:pt modelId="{BC0108BE-2A38-4A8C-9B96-DE0CB3BCC3BC}" type="pres">
      <dgm:prSet presAssocID="{125D823D-2FA4-4021-87C0-7DB00A54AA11}" presName="FlexibleEmptyPlaceHolder" presStyleCnt="0"/>
      <dgm:spPr/>
    </dgm:pt>
    <dgm:pt modelId="{E9A4A72E-D745-4DD0-9179-B69CE49B7C10}" type="pres">
      <dgm:prSet presAssocID="{125D823D-2FA4-4021-87C0-7DB00A54AA11}" presName="ConnectLine" presStyleLbl="alignNode1" presStyleIdx="3"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9E6396E-11D7-4EF9-A4EE-E7E8E6665283}" type="pres">
      <dgm:prSet presAssocID="{125D823D-2FA4-4021-87C0-7DB00A54AA11}" presName="ConnectorPoint"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30BFC7CD-4E27-4407-942B-D23E98B6C5D4}" type="pres">
      <dgm:prSet presAssocID="{125D823D-2FA4-4021-87C0-7DB00A54AA11}" presName="EmptyPlaceHolder" presStyleCnt="0"/>
      <dgm:spPr/>
    </dgm:pt>
    <dgm:pt modelId="{C91EB368-B402-43C1-A6F7-8072FB4868BA}" type="pres">
      <dgm:prSet presAssocID="{528F394F-99CB-4498-8D3A-8189D969D059}" presName="spaceBetweenRectangles" presStyleCnt="0"/>
      <dgm:spPr/>
    </dgm:pt>
    <dgm:pt modelId="{31AB391D-D0F7-48AB-B1B0-C7F601F1F155}" type="pres">
      <dgm:prSet presAssocID="{366FF084-FDB7-400F-AA4D-FF0E31AF0AC2}" presName="composite" presStyleCnt="0"/>
      <dgm:spPr/>
    </dgm:pt>
    <dgm:pt modelId="{54CD59CF-3E39-4194-80BF-A871EC09FDE7}" type="pres">
      <dgm:prSet presAssocID="{366FF084-FDB7-400F-AA4D-FF0E31AF0AC2}" presName="L1TextContainer" presStyleLbl="revTx" presStyleIdx="4" presStyleCnt="8">
        <dgm:presLayoutVars>
          <dgm:chMax val="1"/>
          <dgm:chPref val="1"/>
          <dgm:bulletEnabled val="1"/>
        </dgm:presLayoutVars>
      </dgm:prSet>
      <dgm:spPr/>
    </dgm:pt>
    <dgm:pt modelId="{FF72105C-6A25-4899-8F24-AA3CDF79CBED}" type="pres">
      <dgm:prSet presAssocID="{366FF084-FDB7-400F-AA4D-FF0E31AF0AC2}" presName="L2TextContainerWrapper" presStyleCnt="0">
        <dgm:presLayoutVars>
          <dgm:chMax val="0"/>
          <dgm:chPref val="0"/>
          <dgm:bulletEnabled val="1"/>
        </dgm:presLayoutVars>
      </dgm:prSet>
      <dgm:spPr/>
    </dgm:pt>
    <dgm:pt modelId="{48A9E563-2361-4B7E-90B3-97BB12B5EC00}" type="pres">
      <dgm:prSet presAssocID="{366FF084-FDB7-400F-AA4D-FF0E31AF0AC2}" presName="L2TextContainer" presStyleLbl="bgAccFollowNode1" presStyleIdx="4" presStyleCnt="8"/>
      <dgm:spPr/>
    </dgm:pt>
    <dgm:pt modelId="{BB9DF281-33B3-4185-8023-8DDCA608877D}" type="pres">
      <dgm:prSet presAssocID="{366FF084-FDB7-400F-AA4D-FF0E31AF0AC2}" presName="FlexibleEmptyPlaceHolder" presStyleCnt="0"/>
      <dgm:spPr/>
    </dgm:pt>
    <dgm:pt modelId="{475C87B5-F189-4F7A-8A7D-D24BF243262B}" type="pres">
      <dgm:prSet presAssocID="{366FF084-FDB7-400F-AA4D-FF0E31AF0AC2}" presName="ConnectLine" presStyleLbl="alignNode1" presStyleIdx="4"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A83FD56-9D4A-46CE-A7A5-BA4FD3564B50}" type="pres">
      <dgm:prSet presAssocID="{366FF084-FDB7-400F-AA4D-FF0E31AF0AC2}" presName="ConnectorPoint"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661A3088-0A58-4C26-828A-479D9CEFD225}" type="pres">
      <dgm:prSet presAssocID="{366FF084-FDB7-400F-AA4D-FF0E31AF0AC2}" presName="EmptyPlaceHolder" presStyleCnt="0"/>
      <dgm:spPr/>
    </dgm:pt>
    <dgm:pt modelId="{EE91444A-2077-4792-866A-88F2AE2726E8}" type="pres">
      <dgm:prSet presAssocID="{52BEC0FF-B830-4330-9232-78C5B42544A7}" presName="spaceBetweenRectangles" presStyleCnt="0"/>
      <dgm:spPr/>
    </dgm:pt>
    <dgm:pt modelId="{510FEFD4-1948-450C-B131-A918857431D3}" type="pres">
      <dgm:prSet presAssocID="{350928CB-A28B-4F9F-8B69-E02FA26BDC7F}" presName="composite" presStyleCnt="0"/>
      <dgm:spPr/>
    </dgm:pt>
    <dgm:pt modelId="{1DAB0D85-9D22-41D5-9BD0-1251E8B9D920}" type="pres">
      <dgm:prSet presAssocID="{350928CB-A28B-4F9F-8B69-E02FA26BDC7F}" presName="L1TextContainer" presStyleLbl="revTx" presStyleIdx="5" presStyleCnt="8">
        <dgm:presLayoutVars>
          <dgm:chMax val="1"/>
          <dgm:chPref val="1"/>
          <dgm:bulletEnabled val="1"/>
        </dgm:presLayoutVars>
      </dgm:prSet>
      <dgm:spPr/>
    </dgm:pt>
    <dgm:pt modelId="{7AB37E46-8DA6-4359-916F-778A354A41D5}" type="pres">
      <dgm:prSet presAssocID="{350928CB-A28B-4F9F-8B69-E02FA26BDC7F}" presName="L2TextContainerWrapper" presStyleCnt="0">
        <dgm:presLayoutVars>
          <dgm:chMax val="0"/>
          <dgm:chPref val="0"/>
          <dgm:bulletEnabled val="1"/>
        </dgm:presLayoutVars>
      </dgm:prSet>
      <dgm:spPr/>
    </dgm:pt>
    <dgm:pt modelId="{34322E97-32E9-4899-86E9-892DF70522CE}" type="pres">
      <dgm:prSet presAssocID="{350928CB-A28B-4F9F-8B69-E02FA26BDC7F}" presName="L2TextContainer" presStyleLbl="bgAccFollowNode1" presStyleIdx="5" presStyleCnt="8"/>
      <dgm:spPr/>
    </dgm:pt>
    <dgm:pt modelId="{BFF263D2-9098-4D44-A871-6023D5336150}" type="pres">
      <dgm:prSet presAssocID="{350928CB-A28B-4F9F-8B69-E02FA26BDC7F}" presName="FlexibleEmptyPlaceHolder" presStyleCnt="0"/>
      <dgm:spPr/>
    </dgm:pt>
    <dgm:pt modelId="{B46F74F1-9794-4991-BBF4-F1F357A7CD03}" type="pres">
      <dgm:prSet presAssocID="{350928CB-A28B-4F9F-8B69-E02FA26BDC7F}" presName="ConnectLine" presStyleLbl="alignNode1" presStyleIdx="5"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8FEA063-A39D-44E2-916A-80E9F31289D9}" type="pres">
      <dgm:prSet presAssocID="{350928CB-A28B-4F9F-8B69-E02FA26BDC7F}" presName="ConnectorPoint"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922774D2-5464-4021-B65D-8452479B54C6}" type="pres">
      <dgm:prSet presAssocID="{350928CB-A28B-4F9F-8B69-E02FA26BDC7F}" presName="EmptyPlaceHolder" presStyleCnt="0"/>
      <dgm:spPr/>
    </dgm:pt>
    <dgm:pt modelId="{E91CCE11-0585-455F-9E96-867FD8215D6A}" type="pres">
      <dgm:prSet presAssocID="{1D48C25F-ED9A-4663-8F9C-262F4DDB4B9E}" presName="spaceBetweenRectangles" presStyleCnt="0"/>
      <dgm:spPr/>
    </dgm:pt>
    <dgm:pt modelId="{2DEE9A45-4BAD-485A-91A2-B83A27CD25E8}" type="pres">
      <dgm:prSet presAssocID="{3D1E39CC-19FC-4F5D-A16D-7D06D76EBEA8}" presName="composite" presStyleCnt="0"/>
      <dgm:spPr/>
    </dgm:pt>
    <dgm:pt modelId="{C5A5A1E0-FE01-46DA-9419-43ADA4BF6206}" type="pres">
      <dgm:prSet presAssocID="{3D1E39CC-19FC-4F5D-A16D-7D06D76EBEA8}" presName="L1TextContainer" presStyleLbl="revTx" presStyleIdx="6" presStyleCnt="8">
        <dgm:presLayoutVars>
          <dgm:chMax val="1"/>
          <dgm:chPref val="1"/>
          <dgm:bulletEnabled val="1"/>
        </dgm:presLayoutVars>
      </dgm:prSet>
      <dgm:spPr/>
    </dgm:pt>
    <dgm:pt modelId="{8D84188C-D904-4E7D-9FA9-B2ADDE0DECB1}" type="pres">
      <dgm:prSet presAssocID="{3D1E39CC-19FC-4F5D-A16D-7D06D76EBEA8}" presName="L2TextContainerWrapper" presStyleCnt="0">
        <dgm:presLayoutVars>
          <dgm:chMax val="0"/>
          <dgm:chPref val="0"/>
          <dgm:bulletEnabled val="1"/>
        </dgm:presLayoutVars>
      </dgm:prSet>
      <dgm:spPr/>
    </dgm:pt>
    <dgm:pt modelId="{10645E27-E098-4D1A-B1EB-FF34401780CA}" type="pres">
      <dgm:prSet presAssocID="{3D1E39CC-19FC-4F5D-A16D-7D06D76EBEA8}" presName="L2TextContainer" presStyleLbl="bgAccFollowNode1" presStyleIdx="6" presStyleCnt="8"/>
      <dgm:spPr/>
    </dgm:pt>
    <dgm:pt modelId="{6406CE9D-C2AA-4E05-B142-71D6529B31F7}" type="pres">
      <dgm:prSet presAssocID="{3D1E39CC-19FC-4F5D-A16D-7D06D76EBEA8}" presName="FlexibleEmptyPlaceHolder" presStyleCnt="0"/>
      <dgm:spPr/>
    </dgm:pt>
    <dgm:pt modelId="{DC112C5F-42FD-4D26-87F8-3D1E574506CD}" type="pres">
      <dgm:prSet presAssocID="{3D1E39CC-19FC-4F5D-A16D-7D06D76EBEA8}" presName="ConnectLine" presStyleLbl="alignNode1" presStyleIdx="6"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B4AE374-9FE6-4772-B348-30DB21E95AF1}" type="pres">
      <dgm:prSet presAssocID="{3D1E39CC-19FC-4F5D-A16D-7D06D76EBEA8}" presName="ConnectorPoint"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3E3E95E2-BFEE-43EA-B385-B3A1199B58E4}" type="pres">
      <dgm:prSet presAssocID="{3D1E39CC-19FC-4F5D-A16D-7D06D76EBEA8}" presName="EmptyPlaceHolder" presStyleCnt="0"/>
      <dgm:spPr/>
    </dgm:pt>
    <dgm:pt modelId="{59D0D011-B518-41BD-B621-6DED3F4F49DB}" type="pres">
      <dgm:prSet presAssocID="{4A453771-9CC9-4BA1-9206-A537EA43B91B}" presName="spaceBetweenRectangles" presStyleCnt="0"/>
      <dgm:spPr/>
    </dgm:pt>
    <dgm:pt modelId="{6105D9EC-E7D0-4585-839B-CFE909703658}" type="pres">
      <dgm:prSet presAssocID="{B57E2D54-D2C1-4EDA-8DA9-F05CB1A20921}" presName="composite" presStyleCnt="0"/>
      <dgm:spPr/>
    </dgm:pt>
    <dgm:pt modelId="{4BE56E3B-022F-4F5D-9491-5B3F334B7BF1}" type="pres">
      <dgm:prSet presAssocID="{B57E2D54-D2C1-4EDA-8DA9-F05CB1A20921}" presName="L1TextContainer" presStyleLbl="revTx" presStyleIdx="7" presStyleCnt="8">
        <dgm:presLayoutVars>
          <dgm:chMax val="1"/>
          <dgm:chPref val="1"/>
          <dgm:bulletEnabled val="1"/>
        </dgm:presLayoutVars>
      </dgm:prSet>
      <dgm:spPr/>
    </dgm:pt>
    <dgm:pt modelId="{2A85AE1B-660E-43D8-AB25-1761A9CE05D9}" type="pres">
      <dgm:prSet presAssocID="{B57E2D54-D2C1-4EDA-8DA9-F05CB1A20921}" presName="L2TextContainerWrapper" presStyleCnt="0">
        <dgm:presLayoutVars>
          <dgm:chMax val="0"/>
          <dgm:chPref val="0"/>
          <dgm:bulletEnabled val="1"/>
        </dgm:presLayoutVars>
      </dgm:prSet>
      <dgm:spPr/>
    </dgm:pt>
    <dgm:pt modelId="{76425262-7042-4E9F-B2C4-1AD33A60E221}" type="pres">
      <dgm:prSet presAssocID="{B57E2D54-D2C1-4EDA-8DA9-F05CB1A20921}" presName="L2TextContainer" presStyleLbl="bgAccFollowNode1" presStyleIdx="7" presStyleCnt="8"/>
      <dgm:spPr/>
    </dgm:pt>
    <dgm:pt modelId="{7B701803-CF08-43C1-825D-1DAD9FCBE1FC}" type="pres">
      <dgm:prSet presAssocID="{B57E2D54-D2C1-4EDA-8DA9-F05CB1A20921}" presName="FlexibleEmptyPlaceHolder" presStyleCnt="0"/>
      <dgm:spPr/>
    </dgm:pt>
    <dgm:pt modelId="{1CB52E1C-BB37-46C0-85F2-966F2BC751BF}" type="pres">
      <dgm:prSet presAssocID="{B57E2D54-D2C1-4EDA-8DA9-F05CB1A20921}" presName="ConnectLine" presStyleLbl="alignNode1" presStyleIdx="7"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BCEC514-F4D4-481A-972F-674EA578DEE5}" type="pres">
      <dgm:prSet presAssocID="{B57E2D54-D2C1-4EDA-8DA9-F05CB1A20921}" presName="ConnectorPoint"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10783440-A49E-4CF2-9A7D-D25D8A52A1A2}" type="pres">
      <dgm:prSet presAssocID="{B57E2D54-D2C1-4EDA-8DA9-F05CB1A20921}" presName="EmptyPlaceHolder" presStyleCnt="0"/>
      <dgm:spPr/>
    </dgm:pt>
  </dgm:ptLst>
  <dgm:cxnLst>
    <dgm:cxn modelId="{2F5E1F12-9B44-4979-A701-62B76B6D0F26}" srcId="{350928CB-A28B-4F9F-8B69-E02FA26BDC7F}" destId="{B68DD310-593B-4261-985C-A3D87F056DB0}" srcOrd="0" destOrd="0" parTransId="{247A4B70-CD34-41E1-818B-681B79E0FE06}" sibTransId="{FC8F3AE0-1052-4F92-B78F-9D3D7314B92F}"/>
    <dgm:cxn modelId="{C91C3E14-FA39-4773-BA30-0DC9E2AB0F25}" srcId="{A243F6EF-BAC4-4DE7-9B45-0D28EDD9EB93}" destId="{8E1F014D-93AA-48F0-A198-6BDD98C201E1}" srcOrd="0" destOrd="0" parTransId="{3E47714D-3FAA-4603-B4D6-A061F761131E}" sibTransId="{0DB9AF7E-990E-4092-AFA0-45D463C20575}"/>
    <dgm:cxn modelId="{AA61F119-D6C2-4B70-B135-5E0AA89F844F}" type="presOf" srcId="{4EAC1273-B592-4B39-B8F5-26BD21301034}" destId="{48A9E563-2361-4B7E-90B3-97BB12B5EC00}" srcOrd="0" destOrd="0" presId="urn:microsoft.com/office/officeart/2017/3/layout/HorizontalPathTimeline"/>
    <dgm:cxn modelId="{EC225027-D5DA-4D39-A9CA-9648347CE167}" type="presOf" srcId="{80595420-EECD-4569-AA26-FBFEC12E0AE6}" destId="{8CE195B4-9A9A-41C5-ADAB-73A77AD6123C}" srcOrd="0" destOrd="0" presId="urn:microsoft.com/office/officeart/2017/3/layout/HorizontalPathTimeline"/>
    <dgm:cxn modelId="{DF60862F-7E09-4FC8-BAD4-37B6265682FD}" type="presOf" srcId="{986D8F5B-6079-4B75-AB50-5ADDCF073CFC}" destId="{CB5F1527-835B-45C7-BE63-BAF0839C2335}" srcOrd="0" destOrd="0" presId="urn:microsoft.com/office/officeart/2017/3/layout/HorizontalPathTimeline"/>
    <dgm:cxn modelId="{4E84CA31-49E5-4F5B-A929-C6B8E499624D}" type="presOf" srcId="{EB7327BB-B05F-4012-99D9-7C2E4444EADC}" destId="{0125A89A-6550-4460-A232-7A0602F603AA}" srcOrd="0" destOrd="0" presId="urn:microsoft.com/office/officeart/2017/3/layout/HorizontalPathTimeline"/>
    <dgm:cxn modelId="{21518A64-3EA6-487E-942D-AC5BD63ED001}" type="presOf" srcId="{97BB6D2B-D043-43E4-91C0-D9926464E70F}" destId="{76425262-7042-4E9F-B2C4-1AD33A60E221}" srcOrd="0" destOrd="0" presId="urn:microsoft.com/office/officeart/2017/3/layout/HorizontalPathTimeline"/>
    <dgm:cxn modelId="{F6CA8E6A-73FE-42EF-93DE-26BE178A7C7F}" srcId="{366FF084-FDB7-400F-AA4D-FF0E31AF0AC2}" destId="{4EAC1273-B592-4B39-B8F5-26BD21301034}" srcOrd="0" destOrd="0" parTransId="{CFD7E500-C7D4-4DB6-B841-6E31EF3489CA}" sibTransId="{158BEF15-DF42-4CB1-B7FC-478027A8D071}"/>
    <dgm:cxn modelId="{17A1C34A-7E68-4DAB-B805-405F22E8D238}" type="presOf" srcId="{3D1E39CC-19FC-4F5D-A16D-7D06D76EBEA8}" destId="{C5A5A1E0-FE01-46DA-9419-43ADA4BF6206}" srcOrd="0" destOrd="0" presId="urn:microsoft.com/office/officeart/2017/3/layout/HorizontalPathTimeline"/>
    <dgm:cxn modelId="{3306CC4A-32C4-4D40-8D20-39CC24CE3F0E}" srcId="{A243F6EF-BAC4-4DE7-9B45-0D28EDD9EB93}" destId="{125D823D-2FA4-4021-87C0-7DB00A54AA11}" srcOrd="3" destOrd="0" parTransId="{C6577B6C-5CB5-40DB-8E56-4ECB3457025F}" sibTransId="{528F394F-99CB-4498-8D3A-8189D969D059}"/>
    <dgm:cxn modelId="{653AA96D-7B19-4042-8954-9F3D92C82F0F}" type="presOf" srcId="{350928CB-A28B-4F9F-8B69-E02FA26BDC7F}" destId="{1DAB0D85-9D22-41D5-9BD0-1251E8B9D920}" srcOrd="0" destOrd="0" presId="urn:microsoft.com/office/officeart/2017/3/layout/HorizontalPathTimeline"/>
    <dgm:cxn modelId="{91A6D74D-3322-4F54-8B1E-C81BBE19BDD4}" srcId="{80595420-EECD-4569-AA26-FBFEC12E0AE6}" destId="{4528E99C-CB07-4898-8680-BC1841B9DBA1}" srcOrd="0" destOrd="0" parTransId="{18DF6034-8B24-4840-8249-CD30D109AA38}" sibTransId="{F101A7C5-25B2-4DE2-A567-413B40139D13}"/>
    <dgm:cxn modelId="{095B434F-D7A7-4EB1-B309-549E076C45B9}" type="presOf" srcId="{519D437E-BA07-446B-9857-15DB58D2512D}" destId="{10645E27-E098-4D1A-B1EB-FF34401780CA}" srcOrd="0" destOrd="0" presId="urn:microsoft.com/office/officeart/2017/3/layout/HorizontalPathTimeline"/>
    <dgm:cxn modelId="{C7FBA271-A59E-44D8-9EBC-4535BD9F809D}" srcId="{125D823D-2FA4-4021-87C0-7DB00A54AA11}" destId="{EB7327BB-B05F-4012-99D9-7C2E4444EADC}" srcOrd="0" destOrd="0" parTransId="{F1F6EBD0-B4C5-45D9-83F6-CBAF5F6C09E3}" sibTransId="{005770CA-66AC-408A-99C2-548C20E5F414}"/>
    <dgm:cxn modelId="{F3CC7752-5341-488D-8D3B-64DD7ACCA1E6}" type="presOf" srcId="{A243F6EF-BAC4-4DE7-9B45-0D28EDD9EB93}" destId="{9FD397F2-AAA0-4B66-872F-5F9887CF5912}" srcOrd="0" destOrd="0" presId="urn:microsoft.com/office/officeart/2017/3/layout/HorizontalPathTimeline"/>
    <dgm:cxn modelId="{21A68F77-6FA0-49ED-A981-B74DBF7778B5}" type="presOf" srcId="{B57E2D54-D2C1-4EDA-8DA9-F05CB1A20921}" destId="{4BE56E3B-022F-4F5D-9491-5B3F334B7BF1}" srcOrd="0" destOrd="0" presId="urn:microsoft.com/office/officeart/2017/3/layout/HorizontalPathTimeline"/>
    <dgm:cxn modelId="{A1B47985-5FD0-4573-971D-4678E4AC8582}" srcId="{8E1F014D-93AA-48F0-A198-6BDD98C201E1}" destId="{567E1FD0-CE2F-4017-8A57-23FEA83DABF4}" srcOrd="0" destOrd="0" parTransId="{38A35914-B617-435C-BB71-BB949779892A}" sibTransId="{312E08BB-0186-49A8-95F8-EC02C18BD704}"/>
    <dgm:cxn modelId="{D81C448F-2190-4954-8CED-252CB4A22E71}" srcId="{A243F6EF-BAC4-4DE7-9B45-0D28EDD9EB93}" destId="{B57E2D54-D2C1-4EDA-8DA9-F05CB1A20921}" srcOrd="7" destOrd="0" parTransId="{6C1AD240-F8CD-43D9-B0F7-7FCF05517189}" sibTransId="{C9C7D33E-9D8A-4CC6-AF7A-31D565CBBF7B}"/>
    <dgm:cxn modelId="{900E1FA0-08A6-429B-A0F6-277B1FB54D02}" srcId="{3D1E39CC-19FC-4F5D-A16D-7D06D76EBEA8}" destId="{519D437E-BA07-446B-9857-15DB58D2512D}" srcOrd="0" destOrd="0" parTransId="{4427308D-AE69-47AC-9D71-D6C433BEDBC4}" sibTransId="{8A0A1BB4-6EA8-4C82-889F-262F30913DF0}"/>
    <dgm:cxn modelId="{27C38DA2-6CFF-4B95-8A76-B166FB18CD31}" srcId="{A243F6EF-BAC4-4DE7-9B45-0D28EDD9EB93}" destId="{3D1E39CC-19FC-4F5D-A16D-7D06D76EBEA8}" srcOrd="6" destOrd="0" parTransId="{E42426B8-4CC3-43EB-8F65-1778554DD5CC}" sibTransId="{4A453771-9CC9-4BA1-9206-A537EA43B91B}"/>
    <dgm:cxn modelId="{D99D79A3-A381-49D1-AE8C-D90FC16B9A73}" type="presOf" srcId="{8E1F014D-93AA-48F0-A198-6BDD98C201E1}" destId="{03641311-C68D-4699-82D4-EF43B91F3103}" srcOrd="0" destOrd="0" presId="urn:microsoft.com/office/officeart/2017/3/layout/HorizontalPathTimeline"/>
    <dgm:cxn modelId="{32C12FA4-B1FC-4CCB-ABCD-114CCB8000DB}" type="presOf" srcId="{4528E99C-CB07-4898-8680-BC1841B9DBA1}" destId="{CD7B8CB2-8EF8-4740-BFD8-79D3AA49A7B1}" srcOrd="0" destOrd="0" presId="urn:microsoft.com/office/officeart/2017/3/layout/HorizontalPathTimeline"/>
    <dgm:cxn modelId="{95B0D5A9-EAD3-4707-9DC6-1B1966E6D194}" type="presOf" srcId="{366FF084-FDB7-400F-AA4D-FF0E31AF0AC2}" destId="{54CD59CF-3E39-4194-80BF-A871EC09FDE7}" srcOrd="0" destOrd="0" presId="urn:microsoft.com/office/officeart/2017/3/layout/HorizontalPathTimeline"/>
    <dgm:cxn modelId="{932538BF-E3C1-49B7-949C-506C984539EA}" type="presOf" srcId="{B68DD310-593B-4261-985C-A3D87F056DB0}" destId="{34322E97-32E9-4899-86E9-892DF70522CE}" srcOrd="0" destOrd="0" presId="urn:microsoft.com/office/officeart/2017/3/layout/HorizontalPathTimeline"/>
    <dgm:cxn modelId="{C0CB09CF-7749-4229-98E3-C9E9DAF2E887}" type="presOf" srcId="{6653F74F-65C9-414D-A29E-D5356E91630D}" destId="{B01802D7-A874-49AD-B599-1705A348FA17}" srcOrd="0" destOrd="0" presId="urn:microsoft.com/office/officeart/2017/3/layout/HorizontalPathTimeline"/>
    <dgm:cxn modelId="{8D9981D9-C3FD-4886-B247-59E38AA1E91D}" srcId="{A243F6EF-BAC4-4DE7-9B45-0D28EDD9EB93}" destId="{80595420-EECD-4569-AA26-FBFEC12E0AE6}" srcOrd="1" destOrd="0" parTransId="{9329766C-7F79-400D-B77F-A6288E0B4F98}" sibTransId="{CD2E5E5A-945D-4B60-B171-3A177FD7712A}"/>
    <dgm:cxn modelId="{89ABEED9-210E-4D61-BFCB-DB5B916A789E}" srcId="{986D8F5B-6079-4B75-AB50-5ADDCF073CFC}" destId="{6653F74F-65C9-414D-A29E-D5356E91630D}" srcOrd="0" destOrd="0" parTransId="{4149B353-460D-4AA3-8689-31572B1AFCB3}" sibTransId="{CA7034DC-14AC-490C-B6EF-45E5E2E4D6F0}"/>
    <dgm:cxn modelId="{2C21A2DA-0C9F-42BB-8CBE-5F9703EF9378}" srcId="{A243F6EF-BAC4-4DE7-9B45-0D28EDD9EB93}" destId="{366FF084-FDB7-400F-AA4D-FF0E31AF0AC2}" srcOrd="4" destOrd="0" parTransId="{ED546B98-2F0C-426B-930A-E729C0BCA604}" sibTransId="{52BEC0FF-B830-4330-9232-78C5B42544A7}"/>
    <dgm:cxn modelId="{65CC4AE9-550F-4111-8290-26A751A48A9E}" type="presOf" srcId="{125D823D-2FA4-4021-87C0-7DB00A54AA11}" destId="{2AEC10DB-25E6-43C5-A5DD-F35C215B3977}" srcOrd="0" destOrd="0" presId="urn:microsoft.com/office/officeart/2017/3/layout/HorizontalPathTimeline"/>
    <dgm:cxn modelId="{7FEFE2ED-5384-4580-9BFC-738776439868}" srcId="{A243F6EF-BAC4-4DE7-9B45-0D28EDD9EB93}" destId="{350928CB-A28B-4F9F-8B69-E02FA26BDC7F}" srcOrd="5" destOrd="0" parTransId="{E0964027-1B7F-44B9-9171-A70743AACB1B}" sibTransId="{1D48C25F-ED9A-4663-8F9C-262F4DDB4B9E}"/>
    <dgm:cxn modelId="{AE2C32F2-7BAC-4271-9F80-1EBF8822168D}" srcId="{A243F6EF-BAC4-4DE7-9B45-0D28EDD9EB93}" destId="{986D8F5B-6079-4B75-AB50-5ADDCF073CFC}" srcOrd="2" destOrd="0" parTransId="{B9C8AB56-3F19-43A6-88FB-08C4214AB14F}" sibTransId="{D2F41997-E4B0-4997-9ACD-847BF5ED69B2}"/>
    <dgm:cxn modelId="{0917C8F2-D5B9-471A-A29B-A3E1F2C40BC6}" srcId="{B57E2D54-D2C1-4EDA-8DA9-F05CB1A20921}" destId="{97BB6D2B-D043-43E4-91C0-D9926464E70F}" srcOrd="0" destOrd="0" parTransId="{308EC506-14E8-4712-94ED-7F319C60BCC3}" sibTransId="{D1748F4B-0743-4AED-8FC6-030571EEAD0B}"/>
    <dgm:cxn modelId="{28BF3EFE-FAB2-4D3C-9EF4-8A86AFB38CDB}" type="presOf" srcId="{567E1FD0-CE2F-4017-8A57-23FEA83DABF4}" destId="{F098FE23-BB76-4E5B-B711-A39EBA52C7E5}" srcOrd="0" destOrd="0" presId="urn:microsoft.com/office/officeart/2017/3/layout/HorizontalPathTimeline"/>
    <dgm:cxn modelId="{890D1B99-9581-4CFB-97AF-7AA285497B84}" type="presParOf" srcId="{9FD397F2-AAA0-4B66-872F-5F9887CF5912}" destId="{F6384ACA-2B27-452A-AABC-76BEFE7F4EFF}" srcOrd="0" destOrd="0" presId="urn:microsoft.com/office/officeart/2017/3/layout/HorizontalPathTimeline"/>
    <dgm:cxn modelId="{B9BF0265-BD79-4E1C-8B19-57D715B38217}" type="presParOf" srcId="{9FD397F2-AAA0-4B66-872F-5F9887CF5912}" destId="{9891C6C5-6D7C-4CF3-B211-BE1A5278F07E}" srcOrd="1" destOrd="0" presId="urn:microsoft.com/office/officeart/2017/3/layout/HorizontalPathTimeline"/>
    <dgm:cxn modelId="{94E7D709-F9F4-45E6-AD9E-3B9D396E4156}" type="presParOf" srcId="{9891C6C5-6D7C-4CF3-B211-BE1A5278F07E}" destId="{76115D61-226A-47C9-A8AE-279FB98DA367}" srcOrd="0" destOrd="0" presId="urn:microsoft.com/office/officeart/2017/3/layout/HorizontalPathTimeline"/>
    <dgm:cxn modelId="{F74EA7D6-74C8-4EF0-B6B1-1C574086BD7E}" type="presParOf" srcId="{76115D61-226A-47C9-A8AE-279FB98DA367}" destId="{03641311-C68D-4699-82D4-EF43B91F3103}" srcOrd="0" destOrd="0" presId="urn:microsoft.com/office/officeart/2017/3/layout/HorizontalPathTimeline"/>
    <dgm:cxn modelId="{F6A77EE9-0AE1-44F7-9C4C-116FE163CE90}" type="presParOf" srcId="{76115D61-226A-47C9-A8AE-279FB98DA367}" destId="{A0E8943F-B603-48C2-8FBD-3C1B16916C75}" srcOrd="1" destOrd="0" presId="urn:microsoft.com/office/officeart/2017/3/layout/HorizontalPathTimeline"/>
    <dgm:cxn modelId="{CC52C05E-AF64-43A4-ADAA-121BD56CA523}" type="presParOf" srcId="{A0E8943F-B603-48C2-8FBD-3C1B16916C75}" destId="{F098FE23-BB76-4E5B-B711-A39EBA52C7E5}" srcOrd="0" destOrd="0" presId="urn:microsoft.com/office/officeart/2017/3/layout/HorizontalPathTimeline"/>
    <dgm:cxn modelId="{A853A832-231C-4B78-AD1E-8B9ECDF7EDEC}" type="presParOf" srcId="{A0E8943F-B603-48C2-8FBD-3C1B16916C75}" destId="{5249398A-A2A0-4C47-A0F0-707ABDB24C4A}" srcOrd="1" destOrd="0" presId="urn:microsoft.com/office/officeart/2017/3/layout/HorizontalPathTimeline"/>
    <dgm:cxn modelId="{24BF97D1-B472-4B3D-9164-10E2A3E728EE}" type="presParOf" srcId="{76115D61-226A-47C9-A8AE-279FB98DA367}" destId="{88499376-63F1-4CEC-98B4-BA83D0811E25}" srcOrd="2" destOrd="0" presId="urn:microsoft.com/office/officeart/2017/3/layout/HorizontalPathTimeline"/>
    <dgm:cxn modelId="{F2062FAC-6646-4FCB-ADBE-7535F233A87A}" type="presParOf" srcId="{76115D61-226A-47C9-A8AE-279FB98DA367}" destId="{F59E1545-3538-4437-BCB6-85269A99A09F}" srcOrd="3" destOrd="0" presId="urn:microsoft.com/office/officeart/2017/3/layout/HorizontalPathTimeline"/>
    <dgm:cxn modelId="{147D2EDE-1760-4E4D-8895-5FCA3B609078}" type="presParOf" srcId="{76115D61-226A-47C9-A8AE-279FB98DA367}" destId="{28A32AA2-B9A2-4FE5-A57C-22A3E50ED57F}" srcOrd="4" destOrd="0" presId="urn:microsoft.com/office/officeart/2017/3/layout/HorizontalPathTimeline"/>
    <dgm:cxn modelId="{BBE86A88-D106-44BA-9548-093D3D83B570}" type="presParOf" srcId="{9891C6C5-6D7C-4CF3-B211-BE1A5278F07E}" destId="{13433857-9F5B-4B43-9823-CAF9A895B186}" srcOrd="1" destOrd="0" presId="urn:microsoft.com/office/officeart/2017/3/layout/HorizontalPathTimeline"/>
    <dgm:cxn modelId="{A8AD2E62-A8E2-4C93-8B51-7F16C0499618}" type="presParOf" srcId="{9891C6C5-6D7C-4CF3-B211-BE1A5278F07E}" destId="{FCC50B84-A449-420B-9F4C-B2B010812BD6}" srcOrd="2" destOrd="0" presId="urn:microsoft.com/office/officeart/2017/3/layout/HorizontalPathTimeline"/>
    <dgm:cxn modelId="{68A5C850-2A22-4D57-8952-16BE01FCC0CA}" type="presParOf" srcId="{FCC50B84-A449-420B-9F4C-B2B010812BD6}" destId="{8CE195B4-9A9A-41C5-ADAB-73A77AD6123C}" srcOrd="0" destOrd="0" presId="urn:microsoft.com/office/officeart/2017/3/layout/HorizontalPathTimeline"/>
    <dgm:cxn modelId="{2B7BB2E3-7CBD-48A2-A46B-0498EAD72D24}" type="presParOf" srcId="{FCC50B84-A449-420B-9F4C-B2B010812BD6}" destId="{0426AA91-EFAE-496E-8183-F630A1D62838}" srcOrd="1" destOrd="0" presId="urn:microsoft.com/office/officeart/2017/3/layout/HorizontalPathTimeline"/>
    <dgm:cxn modelId="{DFAEF7B8-3E80-47E3-81A7-885CDBAA8755}" type="presParOf" srcId="{0426AA91-EFAE-496E-8183-F630A1D62838}" destId="{CD7B8CB2-8EF8-4740-BFD8-79D3AA49A7B1}" srcOrd="0" destOrd="0" presId="urn:microsoft.com/office/officeart/2017/3/layout/HorizontalPathTimeline"/>
    <dgm:cxn modelId="{1DBC2340-BBC3-41EA-B4DB-AD17D317F226}" type="presParOf" srcId="{0426AA91-EFAE-496E-8183-F630A1D62838}" destId="{24F5D4E2-ED68-4766-84C5-D9070F8C0A1C}" srcOrd="1" destOrd="0" presId="urn:microsoft.com/office/officeart/2017/3/layout/HorizontalPathTimeline"/>
    <dgm:cxn modelId="{5A12EF0E-917C-41B2-A80D-D1DB0D90131D}" type="presParOf" srcId="{FCC50B84-A449-420B-9F4C-B2B010812BD6}" destId="{C2E7D49A-6AE6-4CB0-A348-DC757AD3B244}" srcOrd="2" destOrd="0" presId="urn:microsoft.com/office/officeart/2017/3/layout/HorizontalPathTimeline"/>
    <dgm:cxn modelId="{0ADAC760-2E29-40BE-994C-9E64FEF1A4F0}" type="presParOf" srcId="{FCC50B84-A449-420B-9F4C-B2B010812BD6}" destId="{F427CEBF-5160-4B98-8502-8D450BD6A1B5}" srcOrd="3" destOrd="0" presId="urn:microsoft.com/office/officeart/2017/3/layout/HorizontalPathTimeline"/>
    <dgm:cxn modelId="{2D4FAD40-5BC2-4196-8F83-5A87E7C06B45}" type="presParOf" srcId="{FCC50B84-A449-420B-9F4C-B2B010812BD6}" destId="{C5628CB2-0AC9-4719-AF01-25DDA1B9B8EE}" srcOrd="4" destOrd="0" presId="urn:microsoft.com/office/officeart/2017/3/layout/HorizontalPathTimeline"/>
    <dgm:cxn modelId="{20EEB4AA-510D-46E9-A5D9-CC6F9CBC66DE}" type="presParOf" srcId="{9891C6C5-6D7C-4CF3-B211-BE1A5278F07E}" destId="{A29A3D39-B881-4EF8-886E-E2CF09B942C0}" srcOrd="3" destOrd="0" presId="urn:microsoft.com/office/officeart/2017/3/layout/HorizontalPathTimeline"/>
    <dgm:cxn modelId="{F2C245F6-BFF5-4041-A8A3-75069A9BE5DA}" type="presParOf" srcId="{9891C6C5-6D7C-4CF3-B211-BE1A5278F07E}" destId="{DB939B16-AD77-49B3-9FED-4341D5BA7BE5}" srcOrd="4" destOrd="0" presId="urn:microsoft.com/office/officeart/2017/3/layout/HorizontalPathTimeline"/>
    <dgm:cxn modelId="{972DE5A9-0B72-433A-8EAA-074F08272881}" type="presParOf" srcId="{DB939B16-AD77-49B3-9FED-4341D5BA7BE5}" destId="{CB5F1527-835B-45C7-BE63-BAF0839C2335}" srcOrd="0" destOrd="0" presId="urn:microsoft.com/office/officeart/2017/3/layout/HorizontalPathTimeline"/>
    <dgm:cxn modelId="{228F67D5-6495-4657-ADE0-B57490C7DC4A}" type="presParOf" srcId="{DB939B16-AD77-49B3-9FED-4341D5BA7BE5}" destId="{0851470D-5B66-4D0E-AC7E-3201D6ED1B24}" srcOrd="1" destOrd="0" presId="urn:microsoft.com/office/officeart/2017/3/layout/HorizontalPathTimeline"/>
    <dgm:cxn modelId="{E02B4627-9EB4-411F-80B9-64465C11E16F}" type="presParOf" srcId="{0851470D-5B66-4D0E-AC7E-3201D6ED1B24}" destId="{B01802D7-A874-49AD-B599-1705A348FA17}" srcOrd="0" destOrd="0" presId="urn:microsoft.com/office/officeart/2017/3/layout/HorizontalPathTimeline"/>
    <dgm:cxn modelId="{03B5A2DC-84F4-4948-92E0-D9CC3A175E69}" type="presParOf" srcId="{0851470D-5B66-4D0E-AC7E-3201D6ED1B24}" destId="{B0C57177-7E3A-485B-A06F-D755BECF05A4}" srcOrd="1" destOrd="0" presId="urn:microsoft.com/office/officeart/2017/3/layout/HorizontalPathTimeline"/>
    <dgm:cxn modelId="{673B1C13-5704-4FDE-AFC9-86224029965B}" type="presParOf" srcId="{DB939B16-AD77-49B3-9FED-4341D5BA7BE5}" destId="{16C81A69-6B7B-4B30-A16E-7ABB5D659A44}" srcOrd="2" destOrd="0" presId="urn:microsoft.com/office/officeart/2017/3/layout/HorizontalPathTimeline"/>
    <dgm:cxn modelId="{5562C6E3-BEBD-45AB-95D0-D03B8FB8D6C0}" type="presParOf" srcId="{DB939B16-AD77-49B3-9FED-4341D5BA7BE5}" destId="{88BFEFDF-E197-46B1-AE0C-BADD8A9E2851}" srcOrd="3" destOrd="0" presId="urn:microsoft.com/office/officeart/2017/3/layout/HorizontalPathTimeline"/>
    <dgm:cxn modelId="{342344EA-2C87-4CAE-B9FA-B11FBEAD026E}" type="presParOf" srcId="{DB939B16-AD77-49B3-9FED-4341D5BA7BE5}" destId="{489AFBD3-07F0-4E52-A443-07FC9154F47E}" srcOrd="4" destOrd="0" presId="urn:microsoft.com/office/officeart/2017/3/layout/HorizontalPathTimeline"/>
    <dgm:cxn modelId="{689440EF-367F-4137-847B-63F4E2DE7B02}" type="presParOf" srcId="{9891C6C5-6D7C-4CF3-B211-BE1A5278F07E}" destId="{AE5CC6AE-F71C-4BFA-8DAB-1C4814D9821B}" srcOrd="5" destOrd="0" presId="urn:microsoft.com/office/officeart/2017/3/layout/HorizontalPathTimeline"/>
    <dgm:cxn modelId="{1075D5A0-F679-4B89-BD2D-695A948E2409}" type="presParOf" srcId="{9891C6C5-6D7C-4CF3-B211-BE1A5278F07E}" destId="{1A661B95-8FEE-4BB2-A436-15BB46749F09}" srcOrd="6" destOrd="0" presId="urn:microsoft.com/office/officeart/2017/3/layout/HorizontalPathTimeline"/>
    <dgm:cxn modelId="{F83344E0-AD8C-4CFC-BF11-C14D2780E7FE}" type="presParOf" srcId="{1A661B95-8FEE-4BB2-A436-15BB46749F09}" destId="{2AEC10DB-25E6-43C5-A5DD-F35C215B3977}" srcOrd="0" destOrd="0" presId="urn:microsoft.com/office/officeart/2017/3/layout/HorizontalPathTimeline"/>
    <dgm:cxn modelId="{F95F25EB-2B18-44C5-B8FB-70708DFAF783}" type="presParOf" srcId="{1A661B95-8FEE-4BB2-A436-15BB46749F09}" destId="{C724E9EA-54EA-404D-A882-B7A756FBE906}" srcOrd="1" destOrd="0" presId="urn:microsoft.com/office/officeart/2017/3/layout/HorizontalPathTimeline"/>
    <dgm:cxn modelId="{9D293789-F725-424C-BFB9-87D5E82AC2B0}" type="presParOf" srcId="{C724E9EA-54EA-404D-A882-B7A756FBE906}" destId="{0125A89A-6550-4460-A232-7A0602F603AA}" srcOrd="0" destOrd="0" presId="urn:microsoft.com/office/officeart/2017/3/layout/HorizontalPathTimeline"/>
    <dgm:cxn modelId="{3FAD3248-BBB1-4668-AE60-838F67B561AF}" type="presParOf" srcId="{C724E9EA-54EA-404D-A882-B7A756FBE906}" destId="{BC0108BE-2A38-4A8C-9B96-DE0CB3BCC3BC}" srcOrd="1" destOrd="0" presId="urn:microsoft.com/office/officeart/2017/3/layout/HorizontalPathTimeline"/>
    <dgm:cxn modelId="{03FFCAD0-5F27-4ED4-B3BA-0EA2D8C04D94}" type="presParOf" srcId="{1A661B95-8FEE-4BB2-A436-15BB46749F09}" destId="{E9A4A72E-D745-4DD0-9179-B69CE49B7C10}" srcOrd="2" destOrd="0" presId="urn:microsoft.com/office/officeart/2017/3/layout/HorizontalPathTimeline"/>
    <dgm:cxn modelId="{F21A82D5-1322-4111-AA8F-842DB8EF651B}" type="presParOf" srcId="{1A661B95-8FEE-4BB2-A436-15BB46749F09}" destId="{E9E6396E-11D7-4EF9-A4EE-E7E8E6665283}" srcOrd="3" destOrd="0" presId="urn:microsoft.com/office/officeart/2017/3/layout/HorizontalPathTimeline"/>
    <dgm:cxn modelId="{F321754A-7459-49BA-9A2B-D66E34A5B20D}" type="presParOf" srcId="{1A661B95-8FEE-4BB2-A436-15BB46749F09}" destId="{30BFC7CD-4E27-4407-942B-D23E98B6C5D4}" srcOrd="4" destOrd="0" presId="urn:microsoft.com/office/officeart/2017/3/layout/HorizontalPathTimeline"/>
    <dgm:cxn modelId="{186FA409-F0A9-4731-8D69-DD243A956EDF}" type="presParOf" srcId="{9891C6C5-6D7C-4CF3-B211-BE1A5278F07E}" destId="{C91EB368-B402-43C1-A6F7-8072FB4868BA}" srcOrd="7" destOrd="0" presId="urn:microsoft.com/office/officeart/2017/3/layout/HorizontalPathTimeline"/>
    <dgm:cxn modelId="{C03147F5-56E5-4E2F-BF75-0B7F55E3271D}" type="presParOf" srcId="{9891C6C5-6D7C-4CF3-B211-BE1A5278F07E}" destId="{31AB391D-D0F7-48AB-B1B0-C7F601F1F155}" srcOrd="8" destOrd="0" presId="urn:microsoft.com/office/officeart/2017/3/layout/HorizontalPathTimeline"/>
    <dgm:cxn modelId="{2AD25330-041A-49B8-841F-040FD437CA64}" type="presParOf" srcId="{31AB391D-D0F7-48AB-B1B0-C7F601F1F155}" destId="{54CD59CF-3E39-4194-80BF-A871EC09FDE7}" srcOrd="0" destOrd="0" presId="urn:microsoft.com/office/officeart/2017/3/layout/HorizontalPathTimeline"/>
    <dgm:cxn modelId="{16E52EB1-8619-4FD4-AB93-3955FD0DF866}" type="presParOf" srcId="{31AB391D-D0F7-48AB-B1B0-C7F601F1F155}" destId="{FF72105C-6A25-4899-8F24-AA3CDF79CBED}" srcOrd="1" destOrd="0" presId="urn:microsoft.com/office/officeart/2017/3/layout/HorizontalPathTimeline"/>
    <dgm:cxn modelId="{5FA43AAA-955D-4AFF-BDAA-F0BF793D2CE7}" type="presParOf" srcId="{FF72105C-6A25-4899-8F24-AA3CDF79CBED}" destId="{48A9E563-2361-4B7E-90B3-97BB12B5EC00}" srcOrd="0" destOrd="0" presId="urn:microsoft.com/office/officeart/2017/3/layout/HorizontalPathTimeline"/>
    <dgm:cxn modelId="{35C90719-9CB0-4253-90F4-D3F079E71A1B}" type="presParOf" srcId="{FF72105C-6A25-4899-8F24-AA3CDF79CBED}" destId="{BB9DF281-33B3-4185-8023-8DDCA608877D}" srcOrd="1" destOrd="0" presId="urn:microsoft.com/office/officeart/2017/3/layout/HorizontalPathTimeline"/>
    <dgm:cxn modelId="{711CABEF-769C-4D43-B365-4158F461A3CA}" type="presParOf" srcId="{31AB391D-D0F7-48AB-B1B0-C7F601F1F155}" destId="{475C87B5-F189-4F7A-8A7D-D24BF243262B}" srcOrd="2" destOrd="0" presId="urn:microsoft.com/office/officeart/2017/3/layout/HorizontalPathTimeline"/>
    <dgm:cxn modelId="{D1C19952-CA65-433B-AABD-028F45EE17F3}" type="presParOf" srcId="{31AB391D-D0F7-48AB-B1B0-C7F601F1F155}" destId="{5A83FD56-9D4A-46CE-A7A5-BA4FD3564B50}" srcOrd="3" destOrd="0" presId="urn:microsoft.com/office/officeart/2017/3/layout/HorizontalPathTimeline"/>
    <dgm:cxn modelId="{8D849B24-670A-46BD-B04B-F9C214C818FF}" type="presParOf" srcId="{31AB391D-D0F7-48AB-B1B0-C7F601F1F155}" destId="{661A3088-0A58-4C26-828A-479D9CEFD225}" srcOrd="4" destOrd="0" presId="urn:microsoft.com/office/officeart/2017/3/layout/HorizontalPathTimeline"/>
    <dgm:cxn modelId="{7FA18D96-553A-4F76-81E8-CD736A634722}" type="presParOf" srcId="{9891C6C5-6D7C-4CF3-B211-BE1A5278F07E}" destId="{EE91444A-2077-4792-866A-88F2AE2726E8}" srcOrd="9" destOrd="0" presId="urn:microsoft.com/office/officeart/2017/3/layout/HorizontalPathTimeline"/>
    <dgm:cxn modelId="{A3B1FA8C-A8D4-42EC-BDDC-CA295081DA44}" type="presParOf" srcId="{9891C6C5-6D7C-4CF3-B211-BE1A5278F07E}" destId="{510FEFD4-1948-450C-B131-A918857431D3}" srcOrd="10" destOrd="0" presId="urn:microsoft.com/office/officeart/2017/3/layout/HorizontalPathTimeline"/>
    <dgm:cxn modelId="{76D74A26-341F-4C26-A4DC-03C3FBF8A9CA}" type="presParOf" srcId="{510FEFD4-1948-450C-B131-A918857431D3}" destId="{1DAB0D85-9D22-41D5-9BD0-1251E8B9D920}" srcOrd="0" destOrd="0" presId="urn:microsoft.com/office/officeart/2017/3/layout/HorizontalPathTimeline"/>
    <dgm:cxn modelId="{9DBE4CC7-8E72-4F19-84A9-3828CDDA4330}" type="presParOf" srcId="{510FEFD4-1948-450C-B131-A918857431D3}" destId="{7AB37E46-8DA6-4359-916F-778A354A41D5}" srcOrd="1" destOrd="0" presId="urn:microsoft.com/office/officeart/2017/3/layout/HorizontalPathTimeline"/>
    <dgm:cxn modelId="{3A8ADE8F-C578-4053-8282-290C38A1B8D8}" type="presParOf" srcId="{7AB37E46-8DA6-4359-916F-778A354A41D5}" destId="{34322E97-32E9-4899-86E9-892DF70522CE}" srcOrd="0" destOrd="0" presId="urn:microsoft.com/office/officeart/2017/3/layout/HorizontalPathTimeline"/>
    <dgm:cxn modelId="{0BECC7D5-6E12-41B7-8544-9C41F01494CB}" type="presParOf" srcId="{7AB37E46-8DA6-4359-916F-778A354A41D5}" destId="{BFF263D2-9098-4D44-A871-6023D5336150}" srcOrd="1" destOrd="0" presId="urn:microsoft.com/office/officeart/2017/3/layout/HorizontalPathTimeline"/>
    <dgm:cxn modelId="{AA25E220-050E-40BE-B3AB-C3EBCABE8781}" type="presParOf" srcId="{510FEFD4-1948-450C-B131-A918857431D3}" destId="{B46F74F1-9794-4991-BBF4-F1F357A7CD03}" srcOrd="2" destOrd="0" presId="urn:microsoft.com/office/officeart/2017/3/layout/HorizontalPathTimeline"/>
    <dgm:cxn modelId="{0A4729A2-B8C8-48C3-A971-7150CD24AEB6}" type="presParOf" srcId="{510FEFD4-1948-450C-B131-A918857431D3}" destId="{C8FEA063-A39D-44E2-916A-80E9F31289D9}" srcOrd="3" destOrd="0" presId="urn:microsoft.com/office/officeart/2017/3/layout/HorizontalPathTimeline"/>
    <dgm:cxn modelId="{55C5FF94-A8F9-467F-B708-6D22D22E92A1}" type="presParOf" srcId="{510FEFD4-1948-450C-B131-A918857431D3}" destId="{922774D2-5464-4021-B65D-8452479B54C6}" srcOrd="4" destOrd="0" presId="urn:microsoft.com/office/officeart/2017/3/layout/HorizontalPathTimeline"/>
    <dgm:cxn modelId="{73B2E2DF-BD03-4B01-AD7D-77795118FA94}" type="presParOf" srcId="{9891C6C5-6D7C-4CF3-B211-BE1A5278F07E}" destId="{E91CCE11-0585-455F-9E96-867FD8215D6A}" srcOrd="11" destOrd="0" presId="urn:microsoft.com/office/officeart/2017/3/layout/HorizontalPathTimeline"/>
    <dgm:cxn modelId="{D0F6C1E7-1631-4953-9F25-DECB12B552AD}" type="presParOf" srcId="{9891C6C5-6D7C-4CF3-B211-BE1A5278F07E}" destId="{2DEE9A45-4BAD-485A-91A2-B83A27CD25E8}" srcOrd="12" destOrd="0" presId="urn:microsoft.com/office/officeart/2017/3/layout/HorizontalPathTimeline"/>
    <dgm:cxn modelId="{63AC8210-199C-429A-9C5D-9C8FA36AE357}" type="presParOf" srcId="{2DEE9A45-4BAD-485A-91A2-B83A27CD25E8}" destId="{C5A5A1E0-FE01-46DA-9419-43ADA4BF6206}" srcOrd="0" destOrd="0" presId="urn:microsoft.com/office/officeart/2017/3/layout/HorizontalPathTimeline"/>
    <dgm:cxn modelId="{1B2C1EA1-6735-4EEE-8220-7A3B325B1F2A}" type="presParOf" srcId="{2DEE9A45-4BAD-485A-91A2-B83A27CD25E8}" destId="{8D84188C-D904-4E7D-9FA9-B2ADDE0DECB1}" srcOrd="1" destOrd="0" presId="urn:microsoft.com/office/officeart/2017/3/layout/HorizontalPathTimeline"/>
    <dgm:cxn modelId="{9DACDA7C-5AED-4825-80C8-BA501C025911}" type="presParOf" srcId="{8D84188C-D904-4E7D-9FA9-B2ADDE0DECB1}" destId="{10645E27-E098-4D1A-B1EB-FF34401780CA}" srcOrd="0" destOrd="0" presId="urn:microsoft.com/office/officeart/2017/3/layout/HorizontalPathTimeline"/>
    <dgm:cxn modelId="{8D2CB0D6-CF6F-4FE4-B623-6133A5FC7D0A}" type="presParOf" srcId="{8D84188C-D904-4E7D-9FA9-B2ADDE0DECB1}" destId="{6406CE9D-C2AA-4E05-B142-71D6529B31F7}" srcOrd="1" destOrd="0" presId="urn:microsoft.com/office/officeart/2017/3/layout/HorizontalPathTimeline"/>
    <dgm:cxn modelId="{6E925325-99FA-43E5-A7B2-C4CD566AE5DE}" type="presParOf" srcId="{2DEE9A45-4BAD-485A-91A2-B83A27CD25E8}" destId="{DC112C5F-42FD-4D26-87F8-3D1E574506CD}" srcOrd="2" destOrd="0" presId="urn:microsoft.com/office/officeart/2017/3/layout/HorizontalPathTimeline"/>
    <dgm:cxn modelId="{15F29280-D2E9-46D3-A09D-73F6F8799AA7}" type="presParOf" srcId="{2DEE9A45-4BAD-485A-91A2-B83A27CD25E8}" destId="{3B4AE374-9FE6-4772-B348-30DB21E95AF1}" srcOrd="3" destOrd="0" presId="urn:microsoft.com/office/officeart/2017/3/layout/HorizontalPathTimeline"/>
    <dgm:cxn modelId="{82E28802-9671-4F8B-9E66-B9DE27BBBB72}" type="presParOf" srcId="{2DEE9A45-4BAD-485A-91A2-B83A27CD25E8}" destId="{3E3E95E2-BFEE-43EA-B385-B3A1199B58E4}" srcOrd="4" destOrd="0" presId="urn:microsoft.com/office/officeart/2017/3/layout/HorizontalPathTimeline"/>
    <dgm:cxn modelId="{17654E5B-34DD-4DA2-B240-BEF787032927}" type="presParOf" srcId="{9891C6C5-6D7C-4CF3-B211-BE1A5278F07E}" destId="{59D0D011-B518-41BD-B621-6DED3F4F49DB}" srcOrd="13" destOrd="0" presId="urn:microsoft.com/office/officeart/2017/3/layout/HorizontalPathTimeline"/>
    <dgm:cxn modelId="{A54D8429-2A85-4A47-BE98-818BB746A6BE}" type="presParOf" srcId="{9891C6C5-6D7C-4CF3-B211-BE1A5278F07E}" destId="{6105D9EC-E7D0-4585-839B-CFE909703658}" srcOrd="14" destOrd="0" presId="urn:microsoft.com/office/officeart/2017/3/layout/HorizontalPathTimeline"/>
    <dgm:cxn modelId="{138C1FF7-1560-4CD4-B6C4-1A9EA1445E73}" type="presParOf" srcId="{6105D9EC-E7D0-4585-839B-CFE909703658}" destId="{4BE56E3B-022F-4F5D-9491-5B3F334B7BF1}" srcOrd="0" destOrd="0" presId="urn:microsoft.com/office/officeart/2017/3/layout/HorizontalPathTimeline"/>
    <dgm:cxn modelId="{123A5EBE-0B4A-4E55-BCD4-9B4BA0623BDA}" type="presParOf" srcId="{6105D9EC-E7D0-4585-839B-CFE909703658}" destId="{2A85AE1B-660E-43D8-AB25-1761A9CE05D9}" srcOrd="1" destOrd="0" presId="urn:microsoft.com/office/officeart/2017/3/layout/HorizontalPathTimeline"/>
    <dgm:cxn modelId="{007C6578-9F6F-4746-869A-8259BAEDEC02}" type="presParOf" srcId="{2A85AE1B-660E-43D8-AB25-1761A9CE05D9}" destId="{76425262-7042-4E9F-B2C4-1AD33A60E221}" srcOrd="0" destOrd="0" presId="urn:microsoft.com/office/officeart/2017/3/layout/HorizontalPathTimeline"/>
    <dgm:cxn modelId="{BAFECBE4-7DBF-462E-B52E-C919ED38F264}" type="presParOf" srcId="{2A85AE1B-660E-43D8-AB25-1761A9CE05D9}" destId="{7B701803-CF08-43C1-825D-1DAD9FCBE1FC}" srcOrd="1" destOrd="0" presId="urn:microsoft.com/office/officeart/2017/3/layout/HorizontalPathTimeline"/>
    <dgm:cxn modelId="{E030929A-5D9F-4639-9E2D-B8BBCE0F426E}" type="presParOf" srcId="{6105D9EC-E7D0-4585-839B-CFE909703658}" destId="{1CB52E1C-BB37-46C0-85F2-966F2BC751BF}" srcOrd="2" destOrd="0" presId="urn:microsoft.com/office/officeart/2017/3/layout/HorizontalPathTimeline"/>
    <dgm:cxn modelId="{24E25125-46A2-4EAA-9813-3737F8246907}" type="presParOf" srcId="{6105D9EC-E7D0-4585-839B-CFE909703658}" destId="{7BCEC514-F4D4-481A-972F-674EA578DEE5}" srcOrd="3" destOrd="0" presId="urn:microsoft.com/office/officeart/2017/3/layout/HorizontalPathTimeline"/>
    <dgm:cxn modelId="{4E288A1E-B9E6-40F7-8234-8BCD5CBC36CE}" type="presParOf" srcId="{6105D9EC-E7D0-4585-839B-CFE909703658}" destId="{10783440-A49E-4CF2-9A7D-D25D8A52A1A2}" srcOrd="4" destOrd="0" presId="urn:microsoft.com/office/officeart/2017/3/layout/HorizontalPath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04783A-7D9E-4695-A2B8-57FC4A12DB55}"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4F9ACEC7-AED1-40A0-9DC4-A8F628C586EF}">
      <dgm:prSet phldrT="[Text]"/>
      <dgm:spPr/>
      <dgm:t>
        <a:bodyPr/>
        <a:lstStyle/>
        <a:p>
          <a:r>
            <a:rPr lang="en-US" dirty="0"/>
            <a:t>Feb. 2021</a:t>
          </a:r>
        </a:p>
      </dgm:t>
    </dgm:pt>
    <dgm:pt modelId="{D54F0E95-716B-4F4D-AE1D-2B9B37B8F5B8}" type="parTrans" cxnId="{89C00BF0-4822-4CBE-AAC1-18CEAA3ABE60}">
      <dgm:prSet/>
      <dgm:spPr/>
      <dgm:t>
        <a:bodyPr/>
        <a:lstStyle/>
        <a:p>
          <a:endParaRPr lang="en-US"/>
        </a:p>
      </dgm:t>
    </dgm:pt>
    <dgm:pt modelId="{DC17BC38-598D-4095-930E-38A6A9EF553D}" type="sibTrans" cxnId="{89C00BF0-4822-4CBE-AAC1-18CEAA3ABE60}">
      <dgm:prSet/>
      <dgm:spPr/>
      <dgm:t>
        <a:bodyPr/>
        <a:lstStyle/>
        <a:p>
          <a:endParaRPr lang="en-US"/>
        </a:p>
      </dgm:t>
    </dgm:pt>
    <dgm:pt modelId="{829AAAA2-1AAF-4FCF-99C1-A84930994F7D}">
      <dgm:prSet phldrT="[Text]"/>
      <dgm:spPr/>
      <dgm:t>
        <a:bodyPr/>
        <a:lstStyle/>
        <a:p>
          <a:r>
            <a:rPr lang="en-US" dirty="0"/>
            <a:t>COFL Request Additional Funds </a:t>
          </a:r>
        </a:p>
      </dgm:t>
    </dgm:pt>
    <dgm:pt modelId="{7D649831-071D-4D54-84C3-B0CF51106346}" type="parTrans" cxnId="{8243E56C-950E-4E40-B686-11000FAEE4A4}">
      <dgm:prSet/>
      <dgm:spPr/>
      <dgm:t>
        <a:bodyPr/>
        <a:lstStyle/>
        <a:p>
          <a:endParaRPr lang="en-US"/>
        </a:p>
      </dgm:t>
    </dgm:pt>
    <dgm:pt modelId="{8FE5708A-23C3-4C34-B4BB-FF9F2BEFAA70}" type="sibTrans" cxnId="{8243E56C-950E-4E40-B686-11000FAEE4A4}">
      <dgm:prSet/>
      <dgm:spPr/>
      <dgm:t>
        <a:bodyPr/>
        <a:lstStyle/>
        <a:p>
          <a:endParaRPr lang="en-US"/>
        </a:p>
      </dgm:t>
    </dgm:pt>
    <dgm:pt modelId="{A87A896C-25BC-4AB2-8920-E293331D0EA5}">
      <dgm:prSet phldrT="[Text]"/>
      <dgm:spPr/>
      <dgm:t>
        <a:bodyPr/>
        <a:lstStyle/>
        <a:p>
          <a:r>
            <a:rPr lang="en-US" dirty="0"/>
            <a:t>March-April 2021</a:t>
          </a:r>
        </a:p>
      </dgm:t>
    </dgm:pt>
    <dgm:pt modelId="{9DDEF31B-3121-4CB1-989F-0EEB4F729E96}" type="parTrans" cxnId="{D4636878-7141-460D-93A5-EC78817FB595}">
      <dgm:prSet/>
      <dgm:spPr/>
      <dgm:t>
        <a:bodyPr/>
        <a:lstStyle/>
        <a:p>
          <a:endParaRPr lang="en-US"/>
        </a:p>
      </dgm:t>
    </dgm:pt>
    <dgm:pt modelId="{E6C8C6E6-B71B-4491-80C7-196CB9FC6DC9}" type="sibTrans" cxnId="{D4636878-7141-460D-93A5-EC78817FB595}">
      <dgm:prSet/>
      <dgm:spPr/>
      <dgm:t>
        <a:bodyPr/>
        <a:lstStyle/>
        <a:p>
          <a:endParaRPr lang="en-US"/>
        </a:p>
      </dgm:t>
    </dgm:pt>
    <dgm:pt modelId="{A5D06379-F4B0-4CBF-AD6C-1C709A80534B}">
      <dgm:prSet phldrT="[Text]"/>
      <dgm:spPr/>
      <dgm:t>
        <a:bodyPr/>
        <a:lstStyle/>
        <a:p>
          <a:r>
            <a:rPr lang="en-US" dirty="0"/>
            <a:t>May 2021</a:t>
          </a:r>
        </a:p>
      </dgm:t>
    </dgm:pt>
    <dgm:pt modelId="{C61A62F8-FB72-4CEE-B9D0-44623F7ED457}" type="parTrans" cxnId="{91332981-905A-4782-A372-8634F91AA29C}">
      <dgm:prSet/>
      <dgm:spPr/>
      <dgm:t>
        <a:bodyPr/>
        <a:lstStyle/>
        <a:p>
          <a:endParaRPr lang="en-US"/>
        </a:p>
      </dgm:t>
    </dgm:pt>
    <dgm:pt modelId="{91B49BB6-F70C-4643-938E-A937429461CE}" type="sibTrans" cxnId="{91332981-905A-4782-A372-8634F91AA29C}">
      <dgm:prSet/>
      <dgm:spPr/>
      <dgm:t>
        <a:bodyPr/>
        <a:lstStyle/>
        <a:p>
          <a:endParaRPr lang="en-US"/>
        </a:p>
      </dgm:t>
    </dgm:pt>
    <dgm:pt modelId="{6DDA69D9-7DA4-4177-AFB9-1F965CAB04DC}">
      <dgm:prSet phldrT="[Text]"/>
      <dgm:spPr/>
      <dgm:t>
        <a:bodyPr/>
        <a:lstStyle/>
        <a:p>
          <a:r>
            <a:rPr lang="en-US"/>
            <a:t>COFL Budget </a:t>
          </a:r>
          <a:r>
            <a:rPr lang="en-US" dirty="0"/>
            <a:t>Transfer</a:t>
          </a:r>
        </a:p>
      </dgm:t>
    </dgm:pt>
    <dgm:pt modelId="{99823782-4598-4321-90C7-512EF69A45F2}" type="parTrans" cxnId="{8B0E5C1F-6D79-4B24-B11F-525B84F8BBFD}">
      <dgm:prSet/>
      <dgm:spPr/>
      <dgm:t>
        <a:bodyPr/>
        <a:lstStyle/>
        <a:p>
          <a:endParaRPr lang="en-US"/>
        </a:p>
      </dgm:t>
    </dgm:pt>
    <dgm:pt modelId="{29255D9F-9FE6-4CC5-AA08-025B6B9D0653}" type="sibTrans" cxnId="{8B0E5C1F-6D79-4B24-B11F-525B84F8BBFD}">
      <dgm:prSet/>
      <dgm:spPr/>
      <dgm:t>
        <a:bodyPr/>
        <a:lstStyle/>
        <a:p>
          <a:endParaRPr lang="en-US"/>
        </a:p>
      </dgm:t>
    </dgm:pt>
    <dgm:pt modelId="{3FFC85C3-A58E-4715-883D-51AC95509315}">
      <dgm:prSet phldrT="[Text]"/>
      <dgm:spPr/>
      <dgm:t>
        <a:bodyPr/>
        <a:lstStyle/>
        <a:p>
          <a:r>
            <a:rPr lang="en-US" dirty="0"/>
            <a:t>Comp Agreement Executed</a:t>
          </a:r>
        </a:p>
      </dgm:t>
    </dgm:pt>
    <dgm:pt modelId="{B8322CCD-5453-4FCE-BC01-298692E1B292}" type="parTrans" cxnId="{C37894AC-F7E0-4941-9AC5-7C68AC990B7F}">
      <dgm:prSet/>
      <dgm:spPr/>
      <dgm:t>
        <a:bodyPr/>
        <a:lstStyle/>
        <a:p>
          <a:endParaRPr lang="en-US"/>
        </a:p>
      </dgm:t>
    </dgm:pt>
    <dgm:pt modelId="{FFF4C9C2-EA06-4A45-ACF9-06BE62C72B5A}" type="sibTrans" cxnId="{C37894AC-F7E0-4941-9AC5-7C68AC990B7F}">
      <dgm:prSet/>
      <dgm:spPr/>
      <dgm:t>
        <a:bodyPr/>
        <a:lstStyle/>
        <a:p>
          <a:endParaRPr lang="en-US"/>
        </a:p>
      </dgm:t>
    </dgm:pt>
    <dgm:pt modelId="{F6850352-405C-428E-B589-5B8808BE09C4}">
      <dgm:prSet phldrT="[Text]"/>
      <dgm:spPr/>
      <dgm:t>
        <a:bodyPr/>
        <a:lstStyle/>
        <a:p>
          <a:r>
            <a:rPr lang="en-US" dirty="0"/>
            <a:t>May 2021 – Feb 2022</a:t>
          </a:r>
        </a:p>
      </dgm:t>
    </dgm:pt>
    <dgm:pt modelId="{0D83EA75-769A-488A-8715-C3BECC8792DE}" type="parTrans" cxnId="{A264A3BF-52E1-4ACB-80E0-6322893044AE}">
      <dgm:prSet/>
      <dgm:spPr/>
      <dgm:t>
        <a:bodyPr/>
        <a:lstStyle/>
        <a:p>
          <a:endParaRPr lang="en-US"/>
        </a:p>
      </dgm:t>
    </dgm:pt>
    <dgm:pt modelId="{59E439C6-F0A7-4B5F-8EF6-F5ABCB629CF4}" type="sibTrans" cxnId="{A264A3BF-52E1-4ACB-80E0-6322893044AE}">
      <dgm:prSet/>
      <dgm:spPr/>
      <dgm:t>
        <a:bodyPr/>
        <a:lstStyle/>
        <a:p>
          <a:endParaRPr lang="en-US"/>
        </a:p>
      </dgm:t>
    </dgm:pt>
    <dgm:pt modelId="{A6CDBD85-3F95-4C87-9E2B-F755130DE075}">
      <dgm:prSet phldrT="[Text]"/>
      <dgm:spPr/>
      <dgm:t>
        <a:bodyPr/>
        <a:lstStyle/>
        <a:p>
          <a:r>
            <a:rPr lang="en-US" dirty="0"/>
            <a:t>Phase 1 Const. Complete </a:t>
          </a:r>
        </a:p>
      </dgm:t>
    </dgm:pt>
    <dgm:pt modelId="{8E38AA26-8222-4F23-B51C-67CC7002491E}" type="parTrans" cxnId="{127B1E5F-3486-4F97-ACC3-862A4808147B}">
      <dgm:prSet/>
      <dgm:spPr/>
      <dgm:t>
        <a:bodyPr/>
        <a:lstStyle/>
        <a:p>
          <a:endParaRPr lang="en-US"/>
        </a:p>
      </dgm:t>
    </dgm:pt>
    <dgm:pt modelId="{549DD00B-94E5-4FEA-8D8A-117DBCB500DC}" type="sibTrans" cxnId="{127B1E5F-3486-4F97-ACC3-862A4808147B}">
      <dgm:prSet/>
      <dgm:spPr/>
      <dgm:t>
        <a:bodyPr/>
        <a:lstStyle/>
        <a:p>
          <a:endParaRPr lang="en-US"/>
        </a:p>
      </dgm:t>
    </dgm:pt>
    <dgm:pt modelId="{0CDBE8B5-3E3B-4E69-8763-DD0F217595F9}">
      <dgm:prSet phldrT="[Text]"/>
      <dgm:spPr/>
      <dgm:t>
        <a:bodyPr/>
        <a:lstStyle/>
        <a:p>
          <a:r>
            <a:rPr lang="en-US" dirty="0"/>
            <a:t>Early Open to Training &amp; Dive Pool </a:t>
          </a:r>
        </a:p>
      </dgm:t>
    </dgm:pt>
    <dgm:pt modelId="{B3908973-A1C7-495C-A7CF-F5FC4417C46E}" type="parTrans" cxnId="{CAD62C14-0DE2-4BC2-8407-6957A803E489}">
      <dgm:prSet/>
      <dgm:spPr/>
      <dgm:t>
        <a:bodyPr/>
        <a:lstStyle/>
        <a:p>
          <a:endParaRPr lang="en-US"/>
        </a:p>
      </dgm:t>
    </dgm:pt>
    <dgm:pt modelId="{8CCF3232-BD0C-4E88-A8F0-F487388C8D64}" type="sibTrans" cxnId="{CAD62C14-0DE2-4BC2-8407-6957A803E489}">
      <dgm:prSet/>
      <dgm:spPr/>
      <dgm:t>
        <a:bodyPr/>
        <a:lstStyle/>
        <a:p>
          <a:endParaRPr lang="en-US"/>
        </a:p>
      </dgm:t>
    </dgm:pt>
    <dgm:pt modelId="{90D0F376-BA22-4FD0-BB5D-96EC0CCE7100}">
      <dgm:prSet phldrT="[Text]"/>
      <dgm:spPr/>
      <dgm:t>
        <a:bodyPr/>
        <a:lstStyle/>
        <a:p>
          <a:pPr>
            <a:buFont typeface="Arial" panose="020B0604020202020204" pitchFamily="34" charset="0"/>
            <a:buChar char="•"/>
          </a:pPr>
          <a:r>
            <a:rPr lang="en-US" dirty="0"/>
            <a:t>COFL Public Hearing</a:t>
          </a:r>
        </a:p>
      </dgm:t>
    </dgm:pt>
    <dgm:pt modelId="{70E6ED34-AF42-49CC-9996-50C2D84EFF98}" type="parTrans" cxnId="{0A7456B8-40DB-4D06-9F69-49A30C7508C9}">
      <dgm:prSet/>
      <dgm:spPr/>
      <dgm:t>
        <a:bodyPr/>
        <a:lstStyle/>
        <a:p>
          <a:endParaRPr lang="en-US"/>
        </a:p>
      </dgm:t>
    </dgm:pt>
    <dgm:pt modelId="{B6BB7CF1-CA9C-405C-A640-1753E818C640}" type="sibTrans" cxnId="{0A7456B8-40DB-4D06-9F69-49A30C7508C9}">
      <dgm:prSet/>
      <dgm:spPr/>
      <dgm:t>
        <a:bodyPr/>
        <a:lstStyle/>
        <a:p>
          <a:endParaRPr lang="en-US"/>
        </a:p>
      </dgm:t>
    </dgm:pt>
    <dgm:pt modelId="{E1920EC9-3306-4D6A-A629-C1F6F817A1B3}">
      <dgm:prSet phldrT="[Text]"/>
      <dgm:spPr/>
      <dgm:t>
        <a:bodyPr/>
        <a:lstStyle/>
        <a:p>
          <a:pPr>
            <a:buFont typeface="Arial" panose="020B0604020202020204" pitchFamily="34" charset="0"/>
            <a:buChar char="•"/>
          </a:pPr>
          <a:r>
            <a:rPr lang="en-US" dirty="0"/>
            <a:t>COFL 2 Readings</a:t>
          </a:r>
        </a:p>
      </dgm:t>
    </dgm:pt>
    <dgm:pt modelId="{A8862ABA-698F-4492-BF14-C3E12D6E4AE3}" type="parTrans" cxnId="{4C545280-C7B3-40C9-AB9E-1E45AA895B79}">
      <dgm:prSet/>
      <dgm:spPr/>
      <dgm:t>
        <a:bodyPr/>
        <a:lstStyle/>
        <a:p>
          <a:endParaRPr lang="en-US"/>
        </a:p>
      </dgm:t>
    </dgm:pt>
    <dgm:pt modelId="{0D8C4BB0-DFA7-49D7-8BA7-A682D78A2583}" type="sibTrans" cxnId="{4C545280-C7B3-40C9-AB9E-1E45AA895B79}">
      <dgm:prSet/>
      <dgm:spPr/>
      <dgm:t>
        <a:bodyPr/>
        <a:lstStyle/>
        <a:p>
          <a:endParaRPr lang="en-US"/>
        </a:p>
      </dgm:t>
    </dgm:pt>
    <dgm:pt modelId="{C5703392-84C6-425D-BB53-3766F28C51FC}">
      <dgm:prSet phldrT="[Text]"/>
      <dgm:spPr/>
      <dgm:t>
        <a:bodyPr/>
        <a:lstStyle/>
        <a:p>
          <a:r>
            <a:rPr lang="en-US" dirty="0"/>
            <a:t>Demo Permit</a:t>
          </a:r>
        </a:p>
      </dgm:t>
    </dgm:pt>
    <dgm:pt modelId="{25951EB7-8479-44E5-9C4A-1D54BE0F75B6}" type="parTrans" cxnId="{B7079B6A-A52A-4E9B-9DC6-5EF1A1952773}">
      <dgm:prSet/>
      <dgm:spPr/>
      <dgm:t>
        <a:bodyPr/>
        <a:lstStyle/>
        <a:p>
          <a:endParaRPr lang="en-US"/>
        </a:p>
      </dgm:t>
    </dgm:pt>
    <dgm:pt modelId="{9A17F703-1530-410B-98BB-E124CA1E5EF1}" type="sibTrans" cxnId="{B7079B6A-A52A-4E9B-9DC6-5EF1A1952773}">
      <dgm:prSet/>
      <dgm:spPr/>
      <dgm:t>
        <a:bodyPr/>
        <a:lstStyle/>
        <a:p>
          <a:endParaRPr lang="en-US"/>
        </a:p>
      </dgm:t>
    </dgm:pt>
    <dgm:pt modelId="{93C8D797-C11F-4E17-84B1-081ACFC18F9E}">
      <dgm:prSet phldrT="[Text]"/>
      <dgm:spPr/>
      <dgm:t>
        <a:bodyPr/>
        <a:lstStyle/>
        <a:p>
          <a:r>
            <a:rPr lang="en-US" dirty="0"/>
            <a:t>Master Permit </a:t>
          </a:r>
        </a:p>
      </dgm:t>
    </dgm:pt>
    <dgm:pt modelId="{58F8AA81-2825-45DF-8BC9-98BD02F2A83A}" type="parTrans" cxnId="{E68BB8DD-5CC9-4BEF-A60D-18D230AF44C6}">
      <dgm:prSet/>
      <dgm:spPr/>
      <dgm:t>
        <a:bodyPr/>
        <a:lstStyle/>
        <a:p>
          <a:endParaRPr lang="en-US"/>
        </a:p>
      </dgm:t>
    </dgm:pt>
    <dgm:pt modelId="{DFF1C5F3-9CBD-4B35-8BD4-7ED67C61D58D}" type="sibTrans" cxnId="{E68BB8DD-5CC9-4BEF-A60D-18D230AF44C6}">
      <dgm:prSet/>
      <dgm:spPr/>
      <dgm:t>
        <a:bodyPr/>
        <a:lstStyle/>
        <a:p>
          <a:endParaRPr lang="en-US"/>
        </a:p>
      </dgm:t>
    </dgm:pt>
    <dgm:pt modelId="{30B33689-613E-4C27-91A4-84283D641ABE}">
      <dgm:prSet phldrT="[Text]"/>
      <dgm:spPr/>
      <dgm:t>
        <a:bodyPr/>
        <a:lstStyle/>
        <a:p>
          <a:r>
            <a:rPr lang="en-US" dirty="0"/>
            <a:t>Feb 2022-July 2022</a:t>
          </a:r>
        </a:p>
      </dgm:t>
    </dgm:pt>
    <dgm:pt modelId="{BFBA94BE-8C4B-4921-92BA-AFF5678C154F}" type="parTrans" cxnId="{D4C93458-F2E3-4B2C-A4C4-6249781D91F9}">
      <dgm:prSet/>
      <dgm:spPr/>
      <dgm:t>
        <a:bodyPr/>
        <a:lstStyle/>
        <a:p>
          <a:endParaRPr lang="en-US"/>
        </a:p>
      </dgm:t>
    </dgm:pt>
    <dgm:pt modelId="{46D7F1F4-5C22-4367-9DA0-2E51DF84C238}" type="sibTrans" cxnId="{D4C93458-F2E3-4B2C-A4C4-6249781D91F9}">
      <dgm:prSet/>
      <dgm:spPr/>
      <dgm:t>
        <a:bodyPr/>
        <a:lstStyle/>
        <a:p>
          <a:endParaRPr lang="en-US"/>
        </a:p>
      </dgm:t>
    </dgm:pt>
    <dgm:pt modelId="{118BC214-23EE-41CE-8149-8239B0FFE40E}">
      <dgm:prSet phldrT="[Text]"/>
      <dgm:spPr/>
      <dgm:t>
        <a:bodyPr/>
        <a:lstStyle/>
        <a:p>
          <a:r>
            <a:rPr lang="en-US" dirty="0"/>
            <a:t>Phase 2 Const Complete </a:t>
          </a:r>
        </a:p>
      </dgm:t>
    </dgm:pt>
    <dgm:pt modelId="{45288B1F-1DDF-45B9-9691-4AFFD2F5C03D}" type="parTrans" cxnId="{57019A77-1421-4E02-80F2-A504828A00E8}">
      <dgm:prSet/>
      <dgm:spPr/>
      <dgm:t>
        <a:bodyPr/>
        <a:lstStyle/>
        <a:p>
          <a:endParaRPr lang="en-US"/>
        </a:p>
      </dgm:t>
    </dgm:pt>
    <dgm:pt modelId="{D0531CE0-F4D5-4DA1-A858-24E1DB614F2C}" type="sibTrans" cxnId="{57019A77-1421-4E02-80F2-A504828A00E8}">
      <dgm:prSet/>
      <dgm:spPr/>
      <dgm:t>
        <a:bodyPr/>
        <a:lstStyle/>
        <a:p>
          <a:endParaRPr lang="en-US"/>
        </a:p>
      </dgm:t>
    </dgm:pt>
    <dgm:pt modelId="{0F25FBBF-95B0-4B76-80A3-DF18549F406C}">
      <dgm:prSet phldrT="[Text]"/>
      <dgm:spPr/>
      <dgm:t>
        <a:bodyPr/>
        <a:lstStyle/>
        <a:p>
          <a:r>
            <a:rPr lang="en-US" dirty="0"/>
            <a:t>Open Comp Pool &amp; South Building</a:t>
          </a:r>
        </a:p>
      </dgm:t>
    </dgm:pt>
    <dgm:pt modelId="{673D9CE1-62D0-4936-A0C4-CE9D33E8500A}" type="parTrans" cxnId="{C0B219AD-EACC-48A9-9FBA-982816AD9995}">
      <dgm:prSet/>
      <dgm:spPr/>
      <dgm:t>
        <a:bodyPr/>
        <a:lstStyle/>
        <a:p>
          <a:endParaRPr lang="en-US"/>
        </a:p>
      </dgm:t>
    </dgm:pt>
    <dgm:pt modelId="{C557ECAF-4BD4-4AA5-9E79-96B6F974C0C2}" type="sibTrans" cxnId="{C0B219AD-EACC-48A9-9FBA-982816AD9995}">
      <dgm:prSet/>
      <dgm:spPr/>
      <dgm:t>
        <a:bodyPr/>
        <a:lstStyle/>
        <a:p>
          <a:endParaRPr lang="en-US"/>
        </a:p>
      </dgm:t>
    </dgm:pt>
    <dgm:pt modelId="{B1A7981D-929D-4886-B846-1E6F63829206}" type="pres">
      <dgm:prSet presAssocID="{0104783A-7D9E-4695-A2B8-57FC4A12DB55}" presName="theList" presStyleCnt="0">
        <dgm:presLayoutVars>
          <dgm:dir/>
          <dgm:animLvl val="lvl"/>
          <dgm:resizeHandles val="exact"/>
        </dgm:presLayoutVars>
      </dgm:prSet>
      <dgm:spPr/>
    </dgm:pt>
    <dgm:pt modelId="{6358CA07-AB8F-46E0-A1CE-580F84C411E3}" type="pres">
      <dgm:prSet presAssocID="{4F9ACEC7-AED1-40A0-9DC4-A8F628C586EF}" presName="compNode" presStyleCnt="0"/>
      <dgm:spPr/>
    </dgm:pt>
    <dgm:pt modelId="{0328F39F-6F5F-46E6-9D94-AC29C27B7F67}" type="pres">
      <dgm:prSet presAssocID="{4F9ACEC7-AED1-40A0-9DC4-A8F628C586EF}" presName="noGeometry" presStyleCnt="0"/>
      <dgm:spPr/>
    </dgm:pt>
    <dgm:pt modelId="{401AD6B3-AC69-41CC-AD56-112FD356C67F}" type="pres">
      <dgm:prSet presAssocID="{4F9ACEC7-AED1-40A0-9DC4-A8F628C586EF}" presName="childTextVisible" presStyleLbl="bgAccFollowNode1" presStyleIdx="0" presStyleCnt="5">
        <dgm:presLayoutVars>
          <dgm:bulletEnabled val="1"/>
        </dgm:presLayoutVars>
      </dgm:prSet>
      <dgm:spPr/>
    </dgm:pt>
    <dgm:pt modelId="{BA1E98A1-A80E-4814-A687-68E47D900DF2}" type="pres">
      <dgm:prSet presAssocID="{4F9ACEC7-AED1-40A0-9DC4-A8F628C586EF}" presName="childTextHidden" presStyleLbl="bgAccFollowNode1" presStyleIdx="0" presStyleCnt="5"/>
      <dgm:spPr/>
    </dgm:pt>
    <dgm:pt modelId="{3BCB254E-8563-485C-8D35-D9E6C4DCE322}" type="pres">
      <dgm:prSet presAssocID="{4F9ACEC7-AED1-40A0-9DC4-A8F628C586EF}" presName="parentText" presStyleLbl="node1" presStyleIdx="0" presStyleCnt="5">
        <dgm:presLayoutVars>
          <dgm:chMax val="1"/>
          <dgm:bulletEnabled val="1"/>
        </dgm:presLayoutVars>
      </dgm:prSet>
      <dgm:spPr/>
    </dgm:pt>
    <dgm:pt modelId="{E9080FFE-69F6-4B81-A675-049A33112711}" type="pres">
      <dgm:prSet presAssocID="{4F9ACEC7-AED1-40A0-9DC4-A8F628C586EF}" presName="aSpace" presStyleCnt="0"/>
      <dgm:spPr/>
    </dgm:pt>
    <dgm:pt modelId="{E677E852-BF31-4B54-932B-BB6F64D70543}" type="pres">
      <dgm:prSet presAssocID="{A87A896C-25BC-4AB2-8920-E293331D0EA5}" presName="compNode" presStyleCnt="0"/>
      <dgm:spPr/>
    </dgm:pt>
    <dgm:pt modelId="{57A41BD0-D650-46C7-B1FA-C3E2B646AEF6}" type="pres">
      <dgm:prSet presAssocID="{A87A896C-25BC-4AB2-8920-E293331D0EA5}" presName="noGeometry" presStyleCnt="0"/>
      <dgm:spPr/>
    </dgm:pt>
    <dgm:pt modelId="{44FF23C7-314E-4943-B97B-BBC8146A3CF2}" type="pres">
      <dgm:prSet presAssocID="{A87A896C-25BC-4AB2-8920-E293331D0EA5}" presName="childTextVisible" presStyleLbl="bgAccFollowNode1" presStyleIdx="1" presStyleCnt="5">
        <dgm:presLayoutVars>
          <dgm:bulletEnabled val="1"/>
        </dgm:presLayoutVars>
      </dgm:prSet>
      <dgm:spPr/>
    </dgm:pt>
    <dgm:pt modelId="{0680E750-BF6B-4FED-8BA0-2CB6B95A6238}" type="pres">
      <dgm:prSet presAssocID="{A87A896C-25BC-4AB2-8920-E293331D0EA5}" presName="childTextHidden" presStyleLbl="bgAccFollowNode1" presStyleIdx="1" presStyleCnt="5"/>
      <dgm:spPr/>
    </dgm:pt>
    <dgm:pt modelId="{8F02403B-5D74-40BD-BEC6-DCEFA7F7E3EB}" type="pres">
      <dgm:prSet presAssocID="{A87A896C-25BC-4AB2-8920-E293331D0EA5}" presName="parentText" presStyleLbl="node1" presStyleIdx="1" presStyleCnt="5">
        <dgm:presLayoutVars>
          <dgm:chMax val="1"/>
          <dgm:bulletEnabled val="1"/>
        </dgm:presLayoutVars>
      </dgm:prSet>
      <dgm:spPr/>
    </dgm:pt>
    <dgm:pt modelId="{5A62CAE1-BAE0-4B35-9181-44B3D9D42894}" type="pres">
      <dgm:prSet presAssocID="{A87A896C-25BC-4AB2-8920-E293331D0EA5}" presName="aSpace" presStyleCnt="0"/>
      <dgm:spPr/>
    </dgm:pt>
    <dgm:pt modelId="{278184C3-A3D7-4EAD-AD63-41EC94E7ADD1}" type="pres">
      <dgm:prSet presAssocID="{A5D06379-F4B0-4CBF-AD6C-1C709A80534B}" presName="compNode" presStyleCnt="0"/>
      <dgm:spPr/>
    </dgm:pt>
    <dgm:pt modelId="{229B1FD8-A1F0-46B1-881A-581BDCD44D28}" type="pres">
      <dgm:prSet presAssocID="{A5D06379-F4B0-4CBF-AD6C-1C709A80534B}" presName="noGeometry" presStyleCnt="0"/>
      <dgm:spPr/>
    </dgm:pt>
    <dgm:pt modelId="{C5E95827-5530-493A-9416-282ADC4E561C}" type="pres">
      <dgm:prSet presAssocID="{A5D06379-F4B0-4CBF-AD6C-1C709A80534B}" presName="childTextVisible" presStyleLbl="bgAccFollowNode1" presStyleIdx="2" presStyleCnt="5">
        <dgm:presLayoutVars>
          <dgm:bulletEnabled val="1"/>
        </dgm:presLayoutVars>
      </dgm:prSet>
      <dgm:spPr/>
    </dgm:pt>
    <dgm:pt modelId="{BCC1D614-C993-458D-8A5D-8450B0BC4FF2}" type="pres">
      <dgm:prSet presAssocID="{A5D06379-F4B0-4CBF-AD6C-1C709A80534B}" presName="childTextHidden" presStyleLbl="bgAccFollowNode1" presStyleIdx="2" presStyleCnt="5"/>
      <dgm:spPr/>
    </dgm:pt>
    <dgm:pt modelId="{EE870B19-3549-40BF-ADAF-33A33D88EB83}" type="pres">
      <dgm:prSet presAssocID="{A5D06379-F4B0-4CBF-AD6C-1C709A80534B}" presName="parentText" presStyleLbl="node1" presStyleIdx="2" presStyleCnt="5">
        <dgm:presLayoutVars>
          <dgm:chMax val="1"/>
          <dgm:bulletEnabled val="1"/>
        </dgm:presLayoutVars>
      </dgm:prSet>
      <dgm:spPr/>
    </dgm:pt>
    <dgm:pt modelId="{A8CA6EC4-7070-417A-BEA6-1A2D37DA2B19}" type="pres">
      <dgm:prSet presAssocID="{A5D06379-F4B0-4CBF-AD6C-1C709A80534B}" presName="aSpace" presStyleCnt="0"/>
      <dgm:spPr/>
    </dgm:pt>
    <dgm:pt modelId="{B23E4E50-D799-40B2-82FB-D471F2E02AAF}" type="pres">
      <dgm:prSet presAssocID="{F6850352-405C-428E-B589-5B8808BE09C4}" presName="compNode" presStyleCnt="0"/>
      <dgm:spPr/>
    </dgm:pt>
    <dgm:pt modelId="{3854FFD9-4E12-4070-BFAC-74B720D893A2}" type="pres">
      <dgm:prSet presAssocID="{F6850352-405C-428E-B589-5B8808BE09C4}" presName="noGeometry" presStyleCnt="0"/>
      <dgm:spPr/>
    </dgm:pt>
    <dgm:pt modelId="{DFC64C70-367E-4E36-8DB7-91494C1AE1F7}" type="pres">
      <dgm:prSet presAssocID="{F6850352-405C-428E-B589-5B8808BE09C4}" presName="childTextVisible" presStyleLbl="bgAccFollowNode1" presStyleIdx="3" presStyleCnt="5">
        <dgm:presLayoutVars>
          <dgm:bulletEnabled val="1"/>
        </dgm:presLayoutVars>
      </dgm:prSet>
      <dgm:spPr/>
    </dgm:pt>
    <dgm:pt modelId="{C42A21E5-DA7D-41D8-8931-057788BF2048}" type="pres">
      <dgm:prSet presAssocID="{F6850352-405C-428E-B589-5B8808BE09C4}" presName="childTextHidden" presStyleLbl="bgAccFollowNode1" presStyleIdx="3" presStyleCnt="5"/>
      <dgm:spPr/>
    </dgm:pt>
    <dgm:pt modelId="{6065BC92-E181-4A4E-8DA6-DA3DD29C8242}" type="pres">
      <dgm:prSet presAssocID="{F6850352-405C-428E-B589-5B8808BE09C4}" presName="parentText" presStyleLbl="node1" presStyleIdx="3" presStyleCnt="5" custScaleX="106590">
        <dgm:presLayoutVars>
          <dgm:chMax val="1"/>
          <dgm:bulletEnabled val="1"/>
        </dgm:presLayoutVars>
      </dgm:prSet>
      <dgm:spPr/>
    </dgm:pt>
    <dgm:pt modelId="{63FE8DBD-AF44-4BED-832A-35547E86A51F}" type="pres">
      <dgm:prSet presAssocID="{F6850352-405C-428E-B589-5B8808BE09C4}" presName="aSpace" presStyleCnt="0"/>
      <dgm:spPr/>
    </dgm:pt>
    <dgm:pt modelId="{8C4F53D3-EEBD-4DE9-B3E1-9453FDDEF73F}" type="pres">
      <dgm:prSet presAssocID="{30B33689-613E-4C27-91A4-84283D641ABE}" presName="compNode" presStyleCnt="0"/>
      <dgm:spPr/>
    </dgm:pt>
    <dgm:pt modelId="{FE2D2151-E60B-4534-B82F-4A6A615D6EC7}" type="pres">
      <dgm:prSet presAssocID="{30B33689-613E-4C27-91A4-84283D641ABE}" presName="noGeometry" presStyleCnt="0"/>
      <dgm:spPr/>
    </dgm:pt>
    <dgm:pt modelId="{E15A9EA3-9CD2-4A62-A08A-29D288B3F8CE}" type="pres">
      <dgm:prSet presAssocID="{30B33689-613E-4C27-91A4-84283D641ABE}" presName="childTextVisible" presStyleLbl="bgAccFollowNode1" presStyleIdx="4" presStyleCnt="5">
        <dgm:presLayoutVars>
          <dgm:bulletEnabled val="1"/>
        </dgm:presLayoutVars>
      </dgm:prSet>
      <dgm:spPr/>
    </dgm:pt>
    <dgm:pt modelId="{A1EFA648-B7AD-4E7D-BBFA-84FFF9EA40F9}" type="pres">
      <dgm:prSet presAssocID="{30B33689-613E-4C27-91A4-84283D641ABE}" presName="childTextHidden" presStyleLbl="bgAccFollowNode1" presStyleIdx="4" presStyleCnt="5"/>
      <dgm:spPr/>
    </dgm:pt>
    <dgm:pt modelId="{DCE97EFB-CDAA-4F21-AF5A-EEAA56EC0E60}" type="pres">
      <dgm:prSet presAssocID="{30B33689-613E-4C27-91A4-84283D641ABE}" presName="parentText" presStyleLbl="node1" presStyleIdx="4" presStyleCnt="5" custScaleX="103078">
        <dgm:presLayoutVars>
          <dgm:chMax val="1"/>
          <dgm:bulletEnabled val="1"/>
        </dgm:presLayoutVars>
      </dgm:prSet>
      <dgm:spPr/>
    </dgm:pt>
  </dgm:ptLst>
  <dgm:cxnLst>
    <dgm:cxn modelId="{C6B1FD09-04AF-43AD-98E2-EC7D4E6D2EF5}" type="presOf" srcId="{0F25FBBF-95B0-4B76-80A3-DF18549F406C}" destId="{A1EFA648-B7AD-4E7D-BBFA-84FFF9EA40F9}" srcOrd="1" destOrd="1" presId="urn:microsoft.com/office/officeart/2005/8/layout/hProcess6"/>
    <dgm:cxn modelId="{DD26D10F-F5F1-4917-9D8F-91CB00E686FB}" type="presOf" srcId="{93C8D797-C11F-4E17-84B1-081ACFC18F9E}" destId="{BCC1D614-C993-458D-8A5D-8450B0BC4FF2}" srcOrd="1" destOrd="3" presId="urn:microsoft.com/office/officeart/2005/8/layout/hProcess6"/>
    <dgm:cxn modelId="{CAD62C14-0DE2-4BC2-8407-6957A803E489}" srcId="{F6850352-405C-428E-B589-5B8808BE09C4}" destId="{0CDBE8B5-3E3B-4E69-8763-DD0F217595F9}" srcOrd="1" destOrd="0" parTransId="{B3908973-A1C7-495C-A7CF-F5FC4417C46E}" sibTransId="{8CCF3232-BD0C-4E88-A8F0-F487388C8D64}"/>
    <dgm:cxn modelId="{F011391D-54E8-4428-AB1C-D180CA1B012B}" type="presOf" srcId="{93C8D797-C11F-4E17-84B1-081ACFC18F9E}" destId="{C5E95827-5530-493A-9416-282ADC4E561C}" srcOrd="0" destOrd="3" presId="urn:microsoft.com/office/officeart/2005/8/layout/hProcess6"/>
    <dgm:cxn modelId="{37FAC31D-B493-40B5-9048-E02AADA661CF}" type="presOf" srcId="{829AAAA2-1AAF-4FCF-99C1-A84930994F7D}" destId="{401AD6B3-AC69-41CC-AD56-112FD356C67F}" srcOrd="0" destOrd="0" presId="urn:microsoft.com/office/officeart/2005/8/layout/hProcess6"/>
    <dgm:cxn modelId="{8B0E5C1F-6D79-4B24-B11F-525B84F8BBFD}" srcId="{A5D06379-F4B0-4CBF-AD6C-1C709A80534B}" destId="{6DDA69D9-7DA4-4177-AFB9-1F965CAB04DC}" srcOrd="0" destOrd="0" parTransId="{99823782-4598-4321-90C7-512EF69A45F2}" sibTransId="{29255D9F-9FE6-4CC5-AA08-025B6B9D0653}"/>
    <dgm:cxn modelId="{89F13629-C2DA-466C-8C2A-BC33F65D33DB}" type="presOf" srcId="{0104783A-7D9E-4695-A2B8-57FC4A12DB55}" destId="{B1A7981D-929D-4886-B846-1E6F63829206}" srcOrd="0" destOrd="0" presId="urn:microsoft.com/office/officeart/2005/8/layout/hProcess6"/>
    <dgm:cxn modelId="{44C6B92A-6183-46B3-A7DA-D50CD9F5EDEB}" type="presOf" srcId="{30B33689-613E-4C27-91A4-84283D641ABE}" destId="{DCE97EFB-CDAA-4F21-AF5A-EEAA56EC0E60}" srcOrd="0" destOrd="0" presId="urn:microsoft.com/office/officeart/2005/8/layout/hProcess6"/>
    <dgm:cxn modelId="{971C203B-0AB2-4FE3-8756-7382E28494DB}" type="presOf" srcId="{E1920EC9-3306-4D6A-A629-C1F6F817A1B3}" destId="{0680E750-BF6B-4FED-8BA0-2CB6B95A6238}" srcOrd="1" destOrd="1" presId="urn:microsoft.com/office/officeart/2005/8/layout/hProcess6"/>
    <dgm:cxn modelId="{A0B89E3C-46DD-4BB3-840C-50C9D15A4EC6}" type="presOf" srcId="{3FFC85C3-A58E-4715-883D-51AC95509315}" destId="{BCC1D614-C993-458D-8A5D-8450B0BC4FF2}" srcOrd="1" destOrd="1" presId="urn:microsoft.com/office/officeart/2005/8/layout/hProcess6"/>
    <dgm:cxn modelId="{D610415C-7EC1-480A-8A70-C0341E20733C}" type="presOf" srcId="{F6850352-405C-428E-B589-5B8808BE09C4}" destId="{6065BC92-E181-4A4E-8DA6-DA3DD29C8242}" srcOrd="0" destOrd="0" presId="urn:microsoft.com/office/officeart/2005/8/layout/hProcess6"/>
    <dgm:cxn modelId="{EF390B5D-C0B2-423E-88BA-F61CBA3CC91D}" type="presOf" srcId="{6DDA69D9-7DA4-4177-AFB9-1F965CAB04DC}" destId="{BCC1D614-C993-458D-8A5D-8450B0BC4FF2}" srcOrd="1" destOrd="0" presId="urn:microsoft.com/office/officeart/2005/8/layout/hProcess6"/>
    <dgm:cxn modelId="{127B1E5F-3486-4F97-ACC3-862A4808147B}" srcId="{F6850352-405C-428E-B589-5B8808BE09C4}" destId="{A6CDBD85-3F95-4C87-9E2B-F755130DE075}" srcOrd="0" destOrd="0" parTransId="{8E38AA26-8222-4F23-B51C-67CC7002491E}" sibTransId="{549DD00B-94E5-4FEA-8D8A-117DBCB500DC}"/>
    <dgm:cxn modelId="{DEF48760-5BD5-4766-BE8D-AE1276AC0C27}" type="presOf" srcId="{A6CDBD85-3F95-4C87-9E2B-F755130DE075}" destId="{DFC64C70-367E-4E36-8DB7-91494C1AE1F7}" srcOrd="0" destOrd="0" presId="urn:microsoft.com/office/officeart/2005/8/layout/hProcess6"/>
    <dgm:cxn modelId="{2490C843-7BC8-4F31-AD83-3279ACC92F44}" type="presOf" srcId="{118BC214-23EE-41CE-8149-8239B0FFE40E}" destId="{A1EFA648-B7AD-4E7D-BBFA-84FFF9EA40F9}" srcOrd="1" destOrd="0" presId="urn:microsoft.com/office/officeart/2005/8/layout/hProcess6"/>
    <dgm:cxn modelId="{B7079B6A-A52A-4E9B-9DC6-5EF1A1952773}" srcId="{A5D06379-F4B0-4CBF-AD6C-1C709A80534B}" destId="{C5703392-84C6-425D-BB53-3766F28C51FC}" srcOrd="2" destOrd="0" parTransId="{25951EB7-8479-44E5-9C4A-1D54BE0F75B6}" sibTransId="{9A17F703-1530-410B-98BB-E124CA1E5EF1}"/>
    <dgm:cxn modelId="{8243E56C-950E-4E40-B686-11000FAEE4A4}" srcId="{4F9ACEC7-AED1-40A0-9DC4-A8F628C586EF}" destId="{829AAAA2-1AAF-4FCF-99C1-A84930994F7D}" srcOrd="0" destOrd="0" parTransId="{7D649831-071D-4D54-84C3-B0CF51106346}" sibTransId="{8FE5708A-23C3-4C34-B4BB-FF9F2BEFAA70}"/>
    <dgm:cxn modelId="{80E1C172-BA24-4668-A38F-436D7B0968BC}" type="presOf" srcId="{3FFC85C3-A58E-4715-883D-51AC95509315}" destId="{C5E95827-5530-493A-9416-282ADC4E561C}" srcOrd="0" destOrd="1" presId="urn:microsoft.com/office/officeart/2005/8/layout/hProcess6"/>
    <dgm:cxn modelId="{D22FC952-B0D6-4767-9C0E-D6FB48E4B396}" type="presOf" srcId="{118BC214-23EE-41CE-8149-8239B0FFE40E}" destId="{E15A9EA3-9CD2-4A62-A08A-29D288B3F8CE}" srcOrd="0" destOrd="0" presId="urn:microsoft.com/office/officeart/2005/8/layout/hProcess6"/>
    <dgm:cxn modelId="{57019A77-1421-4E02-80F2-A504828A00E8}" srcId="{30B33689-613E-4C27-91A4-84283D641ABE}" destId="{118BC214-23EE-41CE-8149-8239B0FFE40E}" srcOrd="0" destOrd="0" parTransId="{45288B1F-1DDF-45B9-9691-4AFFD2F5C03D}" sibTransId="{D0531CE0-F4D5-4DA1-A858-24E1DB614F2C}"/>
    <dgm:cxn modelId="{DE08C877-EAD4-444D-B0AB-6E2AB33925D6}" type="presOf" srcId="{4F9ACEC7-AED1-40A0-9DC4-A8F628C586EF}" destId="{3BCB254E-8563-485C-8D35-D9E6C4DCE322}" srcOrd="0" destOrd="0" presId="urn:microsoft.com/office/officeart/2005/8/layout/hProcess6"/>
    <dgm:cxn modelId="{EE1F2158-335C-4369-9164-2F2AEDE5A938}" type="presOf" srcId="{6DDA69D9-7DA4-4177-AFB9-1F965CAB04DC}" destId="{C5E95827-5530-493A-9416-282ADC4E561C}" srcOrd="0" destOrd="0" presId="urn:microsoft.com/office/officeart/2005/8/layout/hProcess6"/>
    <dgm:cxn modelId="{D4C93458-F2E3-4B2C-A4C4-6249781D91F9}" srcId="{0104783A-7D9E-4695-A2B8-57FC4A12DB55}" destId="{30B33689-613E-4C27-91A4-84283D641ABE}" srcOrd="4" destOrd="0" parTransId="{BFBA94BE-8C4B-4921-92BA-AFF5678C154F}" sibTransId="{46D7F1F4-5C22-4367-9DA0-2E51DF84C238}"/>
    <dgm:cxn modelId="{D4636878-7141-460D-93A5-EC78817FB595}" srcId="{0104783A-7D9E-4695-A2B8-57FC4A12DB55}" destId="{A87A896C-25BC-4AB2-8920-E293331D0EA5}" srcOrd="1" destOrd="0" parTransId="{9DDEF31B-3121-4CB1-989F-0EEB4F729E96}" sibTransId="{E6C8C6E6-B71B-4491-80C7-196CB9FC6DC9}"/>
    <dgm:cxn modelId="{4C545280-C7B3-40C9-AB9E-1E45AA895B79}" srcId="{A87A896C-25BC-4AB2-8920-E293331D0EA5}" destId="{E1920EC9-3306-4D6A-A629-C1F6F817A1B3}" srcOrd="1" destOrd="0" parTransId="{A8862ABA-698F-4492-BF14-C3E12D6E4AE3}" sibTransId="{0D8C4BB0-DFA7-49D7-8BA7-A682D78A2583}"/>
    <dgm:cxn modelId="{91332981-905A-4782-A372-8634F91AA29C}" srcId="{0104783A-7D9E-4695-A2B8-57FC4A12DB55}" destId="{A5D06379-F4B0-4CBF-AD6C-1C709A80534B}" srcOrd="2" destOrd="0" parTransId="{C61A62F8-FB72-4CEE-B9D0-44623F7ED457}" sibTransId="{91B49BB6-F70C-4643-938E-A937429461CE}"/>
    <dgm:cxn modelId="{91B7F187-DC44-4380-8731-2E102415FC7A}" type="presOf" srcId="{E1920EC9-3306-4D6A-A629-C1F6F817A1B3}" destId="{44FF23C7-314E-4943-B97B-BBC8146A3CF2}" srcOrd="0" destOrd="1" presId="urn:microsoft.com/office/officeart/2005/8/layout/hProcess6"/>
    <dgm:cxn modelId="{115EFC89-86F5-4576-B116-1839729FE33D}" type="presOf" srcId="{90D0F376-BA22-4FD0-BB5D-96EC0CCE7100}" destId="{0680E750-BF6B-4FED-8BA0-2CB6B95A6238}" srcOrd="1" destOrd="0" presId="urn:microsoft.com/office/officeart/2005/8/layout/hProcess6"/>
    <dgm:cxn modelId="{23C5598A-F3EA-48FC-A077-B45464968F7F}" type="presOf" srcId="{C5703392-84C6-425D-BB53-3766F28C51FC}" destId="{C5E95827-5530-493A-9416-282ADC4E561C}" srcOrd="0" destOrd="2" presId="urn:microsoft.com/office/officeart/2005/8/layout/hProcess6"/>
    <dgm:cxn modelId="{8A4EAE8C-3B95-4A50-AF07-2F5EF71EE640}" type="presOf" srcId="{90D0F376-BA22-4FD0-BB5D-96EC0CCE7100}" destId="{44FF23C7-314E-4943-B97B-BBC8146A3CF2}" srcOrd="0" destOrd="0" presId="urn:microsoft.com/office/officeart/2005/8/layout/hProcess6"/>
    <dgm:cxn modelId="{CAE9BC92-42D6-4D72-852C-FC02B89701CC}" type="presOf" srcId="{0CDBE8B5-3E3B-4E69-8763-DD0F217595F9}" destId="{C42A21E5-DA7D-41D8-8931-057788BF2048}" srcOrd="1" destOrd="1" presId="urn:microsoft.com/office/officeart/2005/8/layout/hProcess6"/>
    <dgm:cxn modelId="{FDD557A8-65F7-407E-A26C-E60FDC2B7945}" type="presOf" srcId="{0F25FBBF-95B0-4B76-80A3-DF18549F406C}" destId="{E15A9EA3-9CD2-4A62-A08A-29D288B3F8CE}" srcOrd="0" destOrd="1" presId="urn:microsoft.com/office/officeart/2005/8/layout/hProcess6"/>
    <dgm:cxn modelId="{C37894AC-F7E0-4941-9AC5-7C68AC990B7F}" srcId="{A5D06379-F4B0-4CBF-AD6C-1C709A80534B}" destId="{3FFC85C3-A58E-4715-883D-51AC95509315}" srcOrd="1" destOrd="0" parTransId="{B8322CCD-5453-4FCE-BC01-298692E1B292}" sibTransId="{FFF4C9C2-EA06-4A45-ACF9-06BE62C72B5A}"/>
    <dgm:cxn modelId="{C0B219AD-EACC-48A9-9FBA-982816AD9995}" srcId="{30B33689-613E-4C27-91A4-84283D641ABE}" destId="{0F25FBBF-95B0-4B76-80A3-DF18549F406C}" srcOrd="1" destOrd="0" parTransId="{673D9CE1-62D0-4936-A0C4-CE9D33E8500A}" sibTransId="{C557ECAF-4BD4-4AA5-9E79-96B6F974C0C2}"/>
    <dgm:cxn modelId="{0A7456B8-40DB-4D06-9F69-49A30C7508C9}" srcId="{A87A896C-25BC-4AB2-8920-E293331D0EA5}" destId="{90D0F376-BA22-4FD0-BB5D-96EC0CCE7100}" srcOrd="0" destOrd="0" parTransId="{70E6ED34-AF42-49CC-9996-50C2D84EFF98}" sibTransId="{B6BB7CF1-CA9C-405C-A640-1753E818C640}"/>
    <dgm:cxn modelId="{A264A3BF-52E1-4ACB-80E0-6322893044AE}" srcId="{0104783A-7D9E-4695-A2B8-57FC4A12DB55}" destId="{F6850352-405C-428E-B589-5B8808BE09C4}" srcOrd="3" destOrd="0" parTransId="{0D83EA75-769A-488A-8715-C3BECC8792DE}" sibTransId="{59E439C6-F0A7-4B5F-8EF6-F5ABCB629CF4}"/>
    <dgm:cxn modelId="{3F6186C3-DF71-463B-96AB-89A8CBF6AA36}" type="presOf" srcId="{A6CDBD85-3F95-4C87-9E2B-F755130DE075}" destId="{C42A21E5-DA7D-41D8-8931-057788BF2048}" srcOrd="1" destOrd="0" presId="urn:microsoft.com/office/officeart/2005/8/layout/hProcess6"/>
    <dgm:cxn modelId="{88571AC5-E2AB-4230-92E0-E4736DAE1E84}" type="presOf" srcId="{0CDBE8B5-3E3B-4E69-8763-DD0F217595F9}" destId="{DFC64C70-367E-4E36-8DB7-91494C1AE1F7}" srcOrd="0" destOrd="1" presId="urn:microsoft.com/office/officeart/2005/8/layout/hProcess6"/>
    <dgm:cxn modelId="{9256D3C5-DFED-4236-B479-A8BDFE0A60D8}" type="presOf" srcId="{829AAAA2-1AAF-4FCF-99C1-A84930994F7D}" destId="{BA1E98A1-A80E-4814-A687-68E47D900DF2}" srcOrd="1" destOrd="0" presId="urn:microsoft.com/office/officeart/2005/8/layout/hProcess6"/>
    <dgm:cxn modelId="{113D72D3-5C76-40B7-BBBA-504B7B4FD771}" type="presOf" srcId="{A5D06379-F4B0-4CBF-AD6C-1C709A80534B}" destId="{EE870B19-3549-40BF-ADAF-33A33D88EB83}" srcOrd="0" destOrd="0" presId="urn:microsoft.com/office/officeart/2005/8/layout/hProcess6"/>
    <dgm:cxn modelId="{E68BB8DD-5CC9-4BEF-A60D-18D230AF44C6}" srcId="{A5D06379-F4B0-4CBF-AD6C-1C709A80534B}" destId="{93C8D797-C11F-4E17-84B1-081ACFC18F9E}" srcOrd="3" destOrd="0" parTransId="{58F8AA81-2825-45DF-8BC9-98BD02F2A83A}" sibTransId="{DFF1C5F3-9CBD-4B35-8BD4-7ED67C61D58D}"/>
    <dgm:cxn modelId="{547449E6-3140-4738-A2E8-01E027764653}" type="presOf" srcId="{C5703392-84C6-425D-BB53-3766F28C51FC}" destId="{BCC1D614-C993-458D-8A5D-8450B0BC4FF2}" srcOrd="1" destOrd="2" presId="urn:microsoft.com/office/officeart/2005/8/layout/hProcess6"/>
    <dgm:cxn modelId="{744C77E6-2589-4F7C-8D17-AE72C852C25B}" type="presOf" srcId="{A87A896C-25BC-4AB2-8920-E293331D0EA5}" destId="{8F02403B-5D74-40BD-BEC6-DCEFA7F7E3EB}" srcOrd="0" destOrd="0" presId="urn:microsoft.com/office/officeart/2005/8/layout/hProcess6"/>
    <dgm:cxn modelId="{89C00BF0-4822-4CBE-AAC1-18CEAA3ABE60}" srcId="{0104783A-7D9E-4695-A2B8-57FC4A12DB55}" destId="{4F9ACEC7-AED1-40A0-9DC4-A8F628C586EF}" srcOrd="0" destOrd="0" parTransId="{D54F0E95-716B-4F4D-AE1D-2B9B37B8F5B8}" sibTransId="{DC17BC38-598D-4095-930E-38A6A9EF553D}"/>
    <dgm:cxn modelId="{50D41CD3-F27B-4BB3-A38B-77EEA82C320C}" type="presParOf" srcId="{B1A7981D-929D-4886-B846-1E6F63829206}" destId="{6358CA07-AB8F-46E0-A1CE-580F84C411E3}" srcOrd="0" destOrd="0" presId="urn:microsoft.com/office/officeart/2005/8/layout/hProcess6"/>
    <dgm:cxn modelId="{05E5D37A-37CC-4710-B9C7-A7E22B248A22}" type="presParOf" srcId="{6358CA07-AB8F-46E0-A1CE-580F84C411E3}" destId="{0328F39F-6F5F-46E6-9D94-AC29C27B7F67}" srcOrd="0" destOrd="0" presId="urn:microsoft.com/office/officeart/2005/8/layout/hProcess6"/>
    <dgm:cxn modelId="{76E48F2E-7EA3-47AD-934B-55DDD641624A}" type="presParOf" srcId="{6358CA07-AB8F-46E0-A1CE-580F84C411E3}" destId="{401AD6B3-AC69-41CC-AD56-112FD356C67F}" srcOrd="1" destOrd="0" presId="urn:microsoft.com/office/officeart/2005/8/layout/hProcess6"/>
    <dgm:cxn modelId="{FC2EB718-FB76-4BC0-B015-A6762B8397C6}" type="presParOf" srcId="{6358CA07-AB8F-46E0-A1CE-580F84C411E3}" destId="{BA1E98A1-A80E-4814-A687-68E47D900DF2}" srcOrd="2" destOrd="0" presId="urn:microsoft.com/office/officeart/2005/8/layout/hProcess6"/>
    <dgm:cxn modelId="{11BE3E43-186E-4384-9896-ACFB0E966907}" type="presParOf" srcId="{6358CA07-AB8F-46E0-A1CE-580F84C411E3}" destId="{3BCB254E-8563-485C-8D35-D9E6C4DCE322}" srcOrd="3" destOrd="0" presId="urn:microsoft.com/office/officeart/2005/8/layout/hProcess6"/>
    <dgm:cxn modelId="{A13F6587-639B-4BC2-A1F3-A35A08127FF0}" type="presParOf" srcId="{B1A7981D-929D-4886-B846-1E6F63829206}" destId="{E9080FFE-69F6-4B81-A675-049A33112711}" srcOrd="1" destOrd="0" presId="urn:microsoft.com/office/officeart/2005/8/layout/hProcess6"/>
    <dgm:cxn modelId="{3B74156D-FB83-405F-9A4B-8BC7FB8BF01E}" type="presParOf" srcId="{B1A7981D-929D-4886-B846-1E6F63829206}" destId="{E677E852-BF31-4B54-932B-BB6F64D70543}" srcOrd="2" destOrd="0" presId="urn:microsoft.com/office/officeart/2005/8/layout/hProcess6"/>
    <dgm:cxn modelId="{84CC6E39-24BB-47DF-A5EE-FE22451B2736}" type="presParOf" srcId="{E677E852-BF31-4B54-932B-BB6F64D70543}" destId="{57A41BD0-D650-46C7-B1FA-C3E2B646AEF6}" srcOrd="0" destOrd="0" presId="urn:microsoft.com/office/officeart/2005/8/layout/hProcess6"/>
    <dgm:cxn modelId="{C44ED94C-5353-43D9-8FBB-E6A3C8095865}" type="presParOf" srcId="{E677E852-BF31-4B54-932B-BB6F64D70543}" destId="{44FF23C7-314E-4943-B97B-BBC8146A3CF2}" srcOrd="1" destOrd="0" presId="urn:microsoft.com/office/officeart/2005/8/layout/hProcess6"/>
    <dgm:cxn modelId="{0686FA14-953B-4670-A5E2-C3D616C08104}" type="presParOf" srcId="{E677E852-BF31-4B54-932B-BB6F64D70543}" destId="{0680E750-BF6B-4FED-8BA0-2CB6B95A6238}" srcOrd="2" destOrd="0" presId="urn:microsoft.com/office/officeart/2005/8/layout/hProcess6"/>
    <dgm:cxn modelId="{4DC0DDE8-352D-4D42-9C71-0A726070E7B3}" type="presParOf" srcId="{E677E852-BF31-4B54-932B-BB6F64D70543}" destId="{8F02403B-5D74-40BD-BEC6-DCEFA7F7E3EB}" srcOrd="3" destOrd="0" presId="urn:microsoft.com/office/officeart/2005/8/layout/hProcess6"/>
    <dgm:cxn modelId="{F4259B96-B665-4962-9FA5-726F69CC4766}" type="presParOf" srcId="{B1A7981D-929D-4886-B846-1E6F63829206}" destId="{5A62CAE1-BAE0-4B35-9181-44B3D9D42894}" srcOrd="3" destOrd="0" presId="urn:microsoft.com/office/officeart/2005/8/layout/hProcess6"/>
    <dgm:cxn modelId="{3DCB4025-76D4-4012-A612-ADB6606EA779}" type="presParOf" srcId="{B1A7981D-929D-4886-B846-1E6F63829206}" destId="{278184C3-A3D7-4EAD-AD63-41EC94E7ADD1}" srcOrd="4" destOrd="0" presId="urn:microsoft.com/office/officeart/2005/8/layout/hProcess6"/>
    <dgm:cxn modelId="{3A7C37CB-C048-49F3-BD13-3AEAB0867AF2}" type="presParOf" srcId="{278184C3-A3D7-4EAD-AD63-41EC94E7ADD1}" destId="{229B1FD8-A1F0-46B1-881A-581BDCD44D28}" srcOrd="0" destOrd="0" presId="urn:microsoft.com/office/officeart/2005/8/layout/hProcess6"/>
    <dgm:cxn modelId="{1388A215-C463-4492-806F-D0F6C4010463}" type="presParOf" srcId="{278184C3-A3D7-4EAD-AD63-41EC94E7ADD1}" destId="{C5E95827-5530-493A-9416-282ADC4E561C}" srcOrd="1" destOrd="0" presId="urn:microsoft.com/office/officeart/2005/8/layout/hProcess6"/>
    <dgm:cxn modelId="{0CFF3AD1-3DBE-4E18-A18F-E79B5F568D19}" type="presParOf" srcId="{278184C3-A3D7-4EAD-AD63-41EC94E7ADD1}" destId="{BCC1D614-C993-458D-8A5D-8450B0BC4FF2}" srcOrd="2" destOrd="0" presId="urn:microsoft.com/office/officeart/2005/8/layout/hProcess6"/>
    <dgm:cxn modelId="{AC8E5CBA-844B-48E4-8591-8F8719F5EEA7}" type="presParOf" srcId="{278184C3-A3D7-4EAD-AD63-41EC94E7ADD1}" destId="{EE870B19-3549-40BF-ADAF-33A33D88EB83}" srcOrd="3" destOrd="0" presId="urn:microsoft.com/office/officeart/2005/8/layout/hProcess6"/>
    <dgm:cxn modelId="{B0452075-CCB4-430E-8B61-1FC7CD3A8023}" type="presParOf" srcId="{B1A7981D-929D-4886-B846-1E6F63829206}" destId="{A8CA6EC4-7070-417A-BEA6-1A2D37DA2B19}" srcOrd="5" destOrd="0" presId="urn:microsoft.com/office/officeart/2005/8/layout/hProcess6"/>
    <dgm:cxn modelId="{E35FB3C1-73CC-4DA0-A768-B192058D99FC}" type="presParOf" srcId="{B1A7981D-929D-4886-B846-1E6F63829206}" destId="{B23E4E50-D799-40B2-82FB-D471F2E02AAF}" srcOrd="6" destOrd="0" presId="urn:microsoft.com/office/officeart/2005/8/layout/hProcess6"/>
    <dgm:cxn modelId="{9DFC6630-DD34-4230-BD93-EB3945127F46}" type="presParOf" srcId="{B23E4E50-D799-40B2-82FB-D471F2E02AAF}" destId="{3854FFD9-4E12-4070-BFAC-74B720D893A2}" srcOrd="0" destOrd="0" presId="urn:microsoft.com/office/officeart/2005/8/layout/hProcess6"/>
    <dgm:cxn modelId="{10B76002-4290-49A3-AE60-42FAC2156B03}" type="presParOf" srcId="{B23E4E50-D799-40B2-82FB-D471F2E02AAF}" destId="{DFC64C70-367E-4E36-8DB7-91494C1AE1F7}" srcOrd="1" destOrd="0" presId="urn:microsoft.com/office/officeart/2005/8/layout/hProcess6"/>
    <dgm:cxn modelId="{AD25582C-9080-4D00-8BDF-9202D628D539}" type="presParOf" srcId="{B23E4E50-D799-40B2-82FB-D471F2E02AAF}" destId="{C42A21E5-DA7D-41D8-8931-057788BF2048}" srcOrd="2" destOrd="0" presId="urn:microsoft.com/office/officeart/2005/8/layout/hProcess6"/>
    <dgm:cxn modelId="{9E67C382-0FD5-44CB-B67B-A5B6ACC2054E}" type="presParOf" srcId="{B23E4E50-D799-40B2-82FB-D471F2E02AAF}" destId="{6065BC92-E181-4A4E-8DA6-DA3DD29C8242}" srcOrd="3" destOrd="0" presId="urn:microsoft.com/office/officeart/2005/8/layout/hProcess6"/>
    <dgm:cxn modelId="{683C8B95-1205-4A0C-A2D6-7373762E7404}" type="presParOf" srcId="{B1A7981D-929D-4886-B846-1E6F63829206}" destId="{63FE8DBD-AF44-4BED-832A-35547E86A51F}" srcOrd="7" destOrd="0" presId="urn:microsoft.com/office/officeart/2005/8/layout/hProcess6"/>
    <dgm:cxn modelId="{588496D2-016B-41D3-BDD7-9CB637CFFF29}" type="presParOf" srcId="{B1A7981D-929D-4886-B846-1E6F63829206}" destId="{8C4F53D3-EEBD-4DE9-B3E1-9453FDDEF73F}" srcOrd="8" destOrd="0" presId="urn:microsoft.com/office/officeart/2005/8/layout/hProcess6"/>
    <dgm:cxn modelId="{E3B2A68A-E6A2-48A1-BA60-62EDA364EFD3}" type="presParOf" srcId="{8C4F53D3-EEBD-4DE9-B3E1-9453FDDEF73F}" destId="{FE2D2151-E60B-4534-B82F-4A6A615D6EC7}" srcOrd="0" destOrd="0" presId="urn:microsoft.com/office/officeart/2005/8/layout/hProcess6"/>
    <dgm:cxn modelId="{30202D06-74E6-4C24-8124-B7EE2569303B}" type="presParOf" srcId="{8C4F53D3-EEBD-4DE9-B3E1-9453FDDEF73F}" destId="{E15A9EA3-9CD2-4A62-A08A-29D288B3F8CE}" srcOrd="1" destOrd="0" presId="urn:microsoft.com/office/officeart/2005/8/layout/hProcess6"/>
    <dgm:cxn modelId="{12B9F391-0DB9-4340-97B9-BFB53CF151B3}" type="presParOf" srcId="{8C4F53D3-EEBD-4DE9-B3E1-9453FDDEF73F}" destId="{A1EFA648-B7AD-4E7D-BBFA-84FFF9EA40F9}" srcOrd="2" destOrd="0" presId="urn:microsoft.com/office/officeart/2005/8/layout/hProcess6"/>
    <dgm:cxn modelId="{95A549BD-05BD-4EC8-A414-17467FB07C7A}" type="presParOf" srcId="{8C4F53D3-EEBD-4DE9-B3E1-9453FDDEF73F}" destId="{DCE97EFB-CDAA-4F21-AF5A-EEAA56EC0E60}"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41311-C68D-4699-82D4-EF43B91F3103}">
      <dsp:nvSpPr>
        <dsp:cNvPr id="0" name=""/>
        <dsp:cNvSpPr/>
      </dsp:nvSpPr>
      <dsp:spPr>
        <a:xfrm>
          <a:off x="253059" y="1492916"/>
          <a:ext cx="2013410" cy="31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May 2019</a:t>
          </a:r>
        </a:p>
      </dsp:txBody>
      <dsp:txXfrm>
        <a:off x="253059" y="1492916"/>
        <a:ext cx="2013410" cy="314151"/>
      </dsp:txXfrm>
    </dsp:sp>
    <dsp:sp modelId="{F6384ACA-2B27-452A-AABC-76BEFE7F4EFF}">
      <dsp:nvSpPr>
        <dsp:cNvPr id="0" name=""/>
        <dsp:cNvSpPr/>
      </dsp:nvSpPr>
      <dsp:spPr>
        <a:xfrm>
          <a:off x="0" y="1334450"/>
          <a:ext cx="11328202" cy="1112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8FE23-BB76-4E5B-B711-A39EBA52C7E5}">
      <dsp:nvSpPr>
        <dsp:cNvPr id="0" name=""/>
        <dsp:cNvSpPr/>
      </dsp:nvSpPr>
      <dsp:spPr>
        <a:xfrm>
          <a:off x="152388" y="0"/>
          <a:ext cx="2214751" cy="8618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COFL Approves HP to Research “renovation” Options to South Building</a:t>
          </a:r>
        </a:p>
      </dsp:txBody>
      <dsp:txXfrm>
        <a:off x="152388" y="0"/>
        <a:ext cx="2214751" cy="861832"/>
      </dsp:txXfrm>
    </dsp:sp>
    <dsp:sp modelId="{88499376-63F1-4CEC-98B4-BA83D0811E25}">
      <dsp:nvSpPr>
        <dsp:cNvPr id="0" name=""/>
        <dsp:cNvSpPr/>
      </dsp:nvSpPr>
      <dsp:spPr>
        <a:xfrm>
          <a:off x="1259764" y="861832"/>
          <a:ext cx="0" cy="47261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CE195B4-9A9A-41C5-ADAB-73A77AD6123C}">
      <dsp:nvSpPr>
        <dsp:cNvPr id="0" name=""/>
        <dsp:cNvSpPr/>
      </dsp:nvSpPr>
      <dsp:spPr>
        <a:xfrm>
          <a:off x="1511441" y="973036"/>
          <a:ext cx="2013410" cy="31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Oct. 2019</a:t>
          </a:r>
        </a:p>
      </dsp:txBody>
      <dsp:txXfrm>
        <a:off x="1511441" y="973036"/>
        <a:ext cx="2013410" cy="314151"/>
      </dsp:txXfrm>
    </dsp:sp>
    <dsp:sp modelId="{CD7B8CB2-8EF8-4740-BFD8-79D3AA49A7B1}">
      <dsp:nvSpPr>
        <dsp:cNvPr id="0" name=""/>
        <dsp:cNvSpPr/>
      </dsp:nvSpPr>
      <dsp:spPr>
        <a:xfrm>
          <a:off x="1410770" y="1918272"/>
          <a:ext cx="2214751" cy="6665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HP Submits Unsolicited Proposal October 2019</a:t>
          </a:r>
        </a:p>
      </dsp:txBody>
      <dsp:txXfrm>
        <a:off x="1410770" y="1918272"/>
        <a:ext cx="2214751" cy="666573"/>
      </dsp:txXfrm>
    </dsp:sp>
    <dsp:sp modelId="{C2E7D49A-6AE6-4CB0-A348-DC757AD3B244}">
      <dsp:nvSpPr>
        <dsp:cNvPr id="0" name=""/>
        <dsp:cNvSpPr/>
      </dsp:nvSpPr>
      <dsp:spPr>
        <a:xfrm>
          <a:off x="2518146" y="1445654"/>
          <a:ext cx="0" cy="47261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59E1545-3538-4437-BCB6-85269A99A09F}">
      <dsp:nvSpPr>
        <dsp:cNvPr id="0" name=""/>
        <dsp:cNvSpPr/>
      </dsp:nvSpPr>
      <dsp:spPr>
        <a:xfrm>
          <a:off x="1225013" y="1355301"/>
          <a:ext cx="69502" cy="6950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427CEBF-5160-4B98-8502-8D450BD6A1B5}">
      <dsp:nvSpPr>
        <dsp:cNvPr id="0" name=""/>
        <dsp:cNvSpPr/>
      </dsp:nvSpPr>
      <dsp:spPr>
        <a:xfrm>
          <a:off x="2483395" y="1355301"/>
          <a:ext cx="69502" cy="6950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5F1527-835B-45C7-BE63-BAF0839C2335}">
      <dsp:nvSpPr>
        <dsp:cNvPr id="0" name=""/>
        <dsp:cNvSpPr/>
      </dsp:nvSpPr>
      <dsp:spPr>
        <a:xfrm>
          <a:off x="2769822" y="1492916"/>
          <a:ext cx="2013410" cy="31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Dec. 2019</a:t>
          </a:r>
        </a:p>
      </dsp:txBody>
      <dsp:txXfrm>
        <a:off x="2769822" y="1492916"/>
        <a:ext cx="2013410" cy="314151"/>
      </dsp:txXfrm>
    </dsp:sp>
    <dsp:sp modelId="{B01802D7-A874-49AD-B599-1705A348FA17}">
      <dsp:nvSpPr>
        <dsp:cNvPr id="0" name=""/>
        <dsp:cNvSpPr/>
      </dsp:nvSpPr>
      <dsp:spPr>
        <a:xfrm>
          <a:off x="2669152" y="195258"/>
          <a:ext cx="2214751" cy="6665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Proposal Formally Accepted December  2019 </a:t>
          </a:r>
        </a:p>
      </dsp:txBody>
      <dsp:txXfrm>
        <a:off x="2669152" y="195258"/>
        <a:ext cx="2214751" cy="666573"/>
      </dsp:txXfrm>
    </dsp:sp>
    <dsp:sp modelId="{16C81A69-6B7B-4B30-A16E-7ABB5D659A44}">
      <dsp:nvSpPr>
        <dsp:cNvPr id="0" name=""/>
        <dsp:cNvSpPr/>
      </dsp:nvSpPr>
      <dsp:spPr>
        <a:xfrm>
          <a:off x="3776528" y="861832"/>
          <a:ext cx="0" cy="47261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AEC10DB-25E6-43C5-A5DD-F35C215B3977}">
      <dsp:nvSpPr>
        <dsp:cNvPr id="0" name=""/>
        <dsp:cNvSpPr/>
      </dsp:nvSpPr>
      <dsp:spPr>
        <a:xfrm>
          <a:off x="4028204" y="973036"/>
          <a:ext cx="2013410" cy="31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May 2020</a:t>
          </a:r>
        </a:p>
      </dsp:txBody>
      <dsp:txXfrm>
        <a:off x="4028204" y="973036"/>
        <a:ext cx="2013410" cy="314151"/>
      </dsp:txXfrm>
    </dsp:sp>
    <dsp:sp modelId="{0125A89A-6550-4460-A232-7A0602F603AA}">
      <dsp:nvSpPr>
        <dsp:cNvPr id="0" name=""/>
        <dsp:cNvSpPr/>
      </dsp:nvSpPr>
      <dsp:spPr>
        <a:xfrm>
          <a:off x="3927534" y="1918272"/>
          <a:ext cx="2214751" cy="8618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Interim/Comp Agreement Negotiations Commence May 2020</a:t>
          </a:r>
        </a:p>
      </dsp:txBody>
      <dsp:txXfrm>
        <a:off x="3927534" y="1918272"/>
        <a:ext cx="2214751" cy="861832"/>
      </dsp:txXfrm>
    </dsp:sp>
    <dsp:sp modelId="{E9A4A72E-D745-4DD0-9179-B69CE49B7C10}">
      <dsp:nvSpPr>
        <dsp:cNvPr id="0" name=""/>
        <dsp:cNvSpPr/>
      </dsp:nvSpPr>
      <dsp:spPr>
        <a:xfrm>
          <a:off x="5034910" y="1445654"/>
          <a:ext cx="0" cy="47261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8BFEFDF-E197-46B1-AE0C-BADD8A9E2851}">
      <dsp:nvSpPr>
        <dsp:cNvPr id="0" name=""/>
        <dsp:cNvSpPr/>
      </dsp:nvSpPr>
      <dsp:spPr>
        <a:xfrm>
          <a:off x="3741776" y="1355301"/>
          <a:ext cx="69502" cy="6950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E6396E-11D7-4EF9-A4EE-E7E8E6665283}">
      <dsp:nvSpPr>
        <dsp:cNvPr id="0" name=""/>
        <dsp:cNvSpPr/>
      </dsp:nvSpPr>
      <dsp:spPr>
        <a:xfrm>
          <a:off x="5000158" y="1355301"/>
          <a:ext cx="69502" cy="6950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4CD59CF-3E39-4194-80BF-A871EC09FDE7}">
      <dsp:nvSpPr>
        <dsp:cNvPr id="0" name=""/>
        <dsp:cNvSpPr/>
      </dsp:nvSpPr>
      <dsp:spPr>
        <a:xfrm>
          <a:off x="5286586" y="1492916"/>
          <a:ext cx="2013410" cy="31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t>Aug. 2020</a:t>
          </a:r>
        </a:p>
      </dsp:txBody>
      <dsp:txXfrm>
        <a:off x="5286586" y="1492916"/>
        <a:ext cx="2013410" cy="314151"/>
      </dsp:txXfrm>
    </dsp:sp>
    <dsp:sp modelId="{48A9E563-2361-4B7E-90B3-97BB12B5EC00}">
      <dsp:nvSpPr>
        <dsp:cNvPr id="0" name=""/>
        <dsp:cNvSpPr/>
      </dsp:nvSpPr>
      <dsp:spPr>
        <a:xfrm>
          <a:off x="5185915" y="195258"/>
          <a:ext cx="2214751" cy="6665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Interim Agreement Executed August 2020</a:t>
          </a:r>
        </a:p>
      </dsp:txBody>
      <dsp:txXfrm>
        <a:off x="5185915" y="195258"/>
        <a:ext cx="2214751" cy="666573"/>
      </dsp:txXfrm>
    </dsp:sp>
    <dsp:sp modelId="{475C87B5-F189-4F7A-8A7D-D24BF243262B}">
      <dsp:nvSpPr>
        <dsp:cNvPr id="0" name=""/>
        <dsp:cNvSpPr/>
      </dsp:nvSpPr>
      <dsp:spPr>
        <a:xfrm>
          <a:off x="6293291" y="861832"/>
          <a:ext cx="0" cy="47261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DAB0D85-9D22-41D5-9BD0-1251E8B9D920}">
      <dsp:nvSpPr>
        <dsp:cNvPr id="0" name=""/>
        <dsp:cNvSpPr/>
      </dsp:nvSpPr>
      <dsp:spPr>
        <a:xfrm>
          <a:off x="6544968" y="973036"/>
          <a:ext cx="2013410" cy="31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Sep.–Nov. 2020</a:t>
          </a:r>
        </a:p>
      </dsp:txBody>
      <dsp:txXfrm>
        <a:off x="6544968" y="973036"/>
        <a:ext cx="2013410" cy="314151"/>
      </dsp:txXfrm>
    </dsp:sp>
    <dsp:sp modelId="{34322E97-32E9-4899-86E9-892DF70522CE}">
      <dsp:nvSpPr>
        <dsp:cNvPr id="0" name=""/>
        <dsp:cNvSpPr/>
      </dsp:nvSpPr>
      <dsp:spPr>
        <a:xfrm>
          <a:off x="6444297" y="1918272"/>
          <a:ext cx="2214751" cy="6665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Design  September 2020- November 2020 </a:t>
          </a:r>
        </a:p>
      </dsp:txBody>
      <dsp:txXfrm>
        <a:off x="6444297" y="1918272"/>
        <a:ext cx="2214751" cy="666573"/>
      </dsp:txXfrm>
    </dsp:sp>
    <dsp:sp modelId="{B46F74F1-9794-4991-BBF4-F1F357A7CD03}">
      <dsp:nvSpPr>
        <dsp:cNvPr id="0" name=""/>
        <dsp:cNvSpPr/>
      </dsp:nvSpPr>
      <dsp:spPr>
        <a:xfrm>
          <a:off x="7551673" y="1445654"/>
          <a:ext cx="0" cy="47261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A83FD56-9D4A-46CE-A7A5-BA4FD3564B50}">
      <dsp:nvSpPr>
        <dsp:cNvPr id="0" name=""/>
        <dsp:cNvSpPr/>
      </dsp:nvSpPr>
      <dsp:spPr>
        <a:xfrm>
          <a:off x="6258540" y="1355301"/>
          <a:ext cx="69502" cy="6950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FEA063-A39D-44E2-916A-80E9F31289D9}">
      <dsp:nvSpPr>
        <dsp:cNvPr id="0" name=""/>
        <dsp:cNvSpPr/>
      </dsp:nvSpPr>
      <dsp:spPr>
        <a:xfrm>
          <a:off x="7516922" y="1355301"/>
          <a:ext cx="69502" cy="6950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A5A1E0-FE01-46DA-9419-43ADA4BF6206}">
      <dsp:nvSpPr>
        <dsp:cNvPr id="0" name=""/>
        <dsp:cNvSpPr/>
      </dsp:nvSpPr>
      <dsp:spPr>
        <a:xfrm>
          <a:off x="7803350" y="1492916"/>
          <a:ext cx="2013410" cy="31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Dec. 2020</a:t>
          </a:r>
        </a:p>
      </dsp:txBody>
      <dsp:txXfrm>
        <a:off x="7803350" y="1492916"/>
        <a:ext cx="2013410" cy="314151"/>
      </dsp:txXfrm>
    </dsp:sp>
    <dsp:sp modelId="{10645E27-E098-4D1A-B1EB-FF34401780CA}">
      <dsp:nvSpPr>
        <dsp:cNvPr id="0" name=""/>
        <dsp:cNvSpPr/>
      </dsp:nvSpPr>
      <dsp:spPr>
        <a:xfrm>
          <a:off x="7702679" y="195258"/>
          <a:ext cx="2214751" cy="6665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Pricing of 60% Design Package December 2020</a:t>
          </a:r>
        </a:p>
      </dsp:txBody>
      <dsp:txXfrm>
        <a:off x="7702679" y="195258"/>
        <a:ext cx="2214751" cy="666573"/>
      </dsp:txXfrm>
    </dsp:sp>
    <dsp:sp modelId="{DC112C5F-42FD-4D26-87F8-3D1E574506CD}">
      <dsp:nvSpPr>
        <dsp:cNvPr id="0" name=""/>
        <dsp:cNvSpPr/>
      </dsp:nvSpPr>
      <dsp:spPr>
        <a:xfrm>
          <a:off x="8810055" y="861832"/>
          <a:ext cx="0" cy="47261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BE56E3B-022F-4F5D-9491-5B3F334B7BF1}">
      <dsp:nvSpPr>
        <dsp:cNvPr id="0" name=""/>
        <dsp:cNvSpPr/>
      </dsp:nvSpPr>
      <dsp:spPr>
        <a:xfrm>
          <a:off x="9061731" y="973036"/>
          <a:ext cx="2013410" cy="31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January 2021</a:t>
          </a:r>
        </a:p>
      </dsp:txBody>
      <dsp:txXfrm>
        <a:off x="9061731" y="973036"/>
        <a:ext cx="2013410" cy="314151"/>
      </dsp:txXfrm>
    </dsp:sp>
    <dsp:sp modelId="{76425262-7042-4E9F-B2C4-1AD33A60E221}">
      <dsp:nvSpPr>
        <dsp:cNvPr id="0" name=""/>
        <dsp:cNvSpPr/>
      </dsp:nvSpPr>
      <dsp:spPr>
        <a:xfrm>
          <a:off x="8961061" y="1918272"/>
          <a:ext cx="2214751" cy="8618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December 2020 – January 2021 Continue to research VE’s </a:t>
          </a:r>
        </a:p>
      </dsp:txBody>
      <dsp:txXfrm>
        <a:off x="8961061" y="1918272"/>
        <a:ext cx="2214751" cy="861832"/>
      </dsp:txXfrm>
    </dsp:sp>
    <dsp:sp modelId="{1CB52E1C-BB37-46C0-85F2-966F2BC751BF}">
      <dsp:nvSpPr>
        <dsp:cNvPr id="0" name=""/>
        <dsp:cNvSpPr/>
      </dsp:nvSpPr>
      <dsp:spPr>
        <a:xfrm>
          <a:off x="10068437" y="1445654"/>
          <a:ext cx="0" cy="47261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B4AE374-9FE6-4772-B348-30DB21E95AF1}">
      <dsp:nvSpPr>
        <dsp:cNvPr id="0" name=""/>
        <dsp:cNvSpPr/>
      </dsp:nvSpPr>
      <dsp:spPr>
        <a:xfrm>
          <a:off x="8775304" y="1355301"/>
          <a:ext cx="69502" cy="6950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CEC514-F4D4-481A-972F-674EA578DEE5}">
      <dsp:nvSpPr>
        <dsp:cNvPr id="0" name=""/>
        <dsp:cNvSpPr/>
      </dsp:nvSpPr>
      <dsp:spPr>
        <a:xfrm>
          <a:off x="10033686" y="1355301"/>
          <a:ext cx="69502" cy="6950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AD6B3-AC69-41CC-AD56-112FD356C67F}">
      <dsp:nvSpPr>
        <dsp:cNvPr id="0" name=""/>
        <dsp:cNvSpPr/>
      </dsp:nvSpPr>
      <dsp:spPr>
        <a:xfrm>
          <a:off x="461601" y="1739849"/>
          <a:ext cx="1822920" cy="159346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0" lvl="0" indent="0" algn="ctr" defTabSz="444500">
            <a:lnSpc>
              <a:spcPct val="90000"/>
            </a:lnSpc>
            <a:spcBef>
              <a:spcPct val="0"/>
            </a:spcBef>
            <a:spcAft>
              <a:spcPct val="35000"/>
            </a:spcAft>
            <a:buNone/>
          </a:pPr>
          <a:r>
            <a:rPr lang="en-US" sz="1000" kern="1200" dirty="0"/>
            <a:t>COFL Request Additional Funds </a:t>
          </a:r>
        </a:p>
      </dsp:txBody>
      <dsp:txXfrm>
        <a:off x="917331" y="1978868"/>
        <a:ext cx="888674" cy="1115423"/>
      </dsp:txXfrm>
    </dsp:sp>
    <dsp:sp modelId="{3BCB254E-8563-485C-8D35-D9E6C4DCE322}">
      <dsp:nvSpPr>
        <dsp:cNvPr id="0" name=""/>
        <dsp:cNvSpPr/>
      </dsp:nvSpPr>
      <dsp:spPr>
        <a:xfrm>
          <a:off x="5871" y="2080850"/>
          <a:ext cx="911460" cy="911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Feb. 2021</a:t>
          </a:r>
        </a:p>
      </dsp:txBody>
      <dsp:txXfrm>
        <a:off x="139351" y="2214330"/>
        <a:ext cx="644500" cy="644500"/>
      </dsp:txXfrm>
    </dsp:sp>
    <dsp:sp modelId="{44FF23C7-314E-4943-B97B-BBC8146A3CF2}">
      <dsp:nvSpPr>
        <dsp:cNvPr id="0" name=""/>
        <dsp:cNvSpPr/>
      </dsp:nvSpPr>
      <dsp:spPr>
        <a:xfrm>
          <a:off x="2854184" y="1739849"/>
          <a:ext cx="1822920" cy="159346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COFL Public Hearing</a:t>
          </a:r>
        </a:p>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COFL 2 Readings</a:t>
          </a:r>
        </a:p>
      </dsp:txBody>
      <dsp:txXfrm>
        <a:off x="3309914" y="1978868"/>
        <a:ext cx="888674" cy="1115423"/>
      </dsp:txXfrm>
    </dsp:sp>
    <dsp:sp modelId="{8F02403B-5D74-40BD-BEC6-DCEFA7F7E3EB}">
      <dsp:nvSpPr>
        <dsp:cNvPr id="0" name=""/>
        <dsp:cNvSpPr/>
      </dsp:nvSpPr>
      <dsp:spPr>
        <a:xfrm>
          <a:off x="2398454" y="2080850"/>
          <a:ext cx="911460" cy="911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March-April 2021</a:t>
          </a:r>
        </a:p>
      </dsp:txBody>
      <dsp:txXfrm>
        <a:off x="2531934" y="2214330"/>
        <a:ext cx="644500" cy="644500"/>
      </dsp:txXfrm>
    </dsp:sp>
    <dsp:sp modelId="{C5E95827-5530-493A-9416-282ADC4E561C}">
      <dsp:nvSpPr>
        <dsp:cNvPr id="0" name=""/>
        <dsp:cNvSpPr/>
      </dsp:nvSpPr>
      <dsp:spPr>
        <a:xfrm>
          <a:off x="5246767" y="1739849"/>
          <a:ext cx="1822920" cy="159346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COFL Budget </a:t>
          </a:r>
          <a:r>
            <a:rPr lang="en-US" sz="1000" kern="1200" dirty="0"/>
            <a:t>Transfer</a:t>
          </a:r>
        </a:p>
        <a:p>
          <a:pPr marL="57150" lvl="1" indent="-57150" algn="l" defTabSz="444500">
            <a:lnSpc>
              <a:spcPct val="90000"/>
            </a:lnSpc>
            <a:spcBef>
              <a:spcPct val="0"/>
            </a:spcBef>
            <a:spcAft>
              <a:spcPct val="15000"/>
            </a:spcAft>
            <a:buChar char="•"/>
          </a:pPr>
          <a:r>
            <a:rPr lang="en-US" sz="1000" kern="1200" dirty="0"/>
            <a:t>Comp Agreement Executed</a:t>
          </a:r>
        </a:p>
        <a:p>
          <a:pPr marL="57150" lvl="1" indent="-57150" algn="l" defTabSz="444500">
            <a:lnSpc>
              <a:spcPct val="90000"/>
            </a:lnSpc>
            <a:spcBef>
              <a:spcPct val="0"/>
            </a:spcBef>
            <a:spcAft>
              <a:spcPct val="15000"/>
            </a:spcAft>
            <a:buChar char="•"/>
          </a:pPr>
          <a:r>
            <a:rPr lang="en-US" sz="1000" kern="1200" dirty="0"/>
            <a:t>Demo Permit</a:t>
          </a:r>
        </a:p>
        <a:p>
          <a:pPr marL="57150" lvl="1" indent="-57150" algn="l" defTabSz="444500">
            <a:lnSpc>
              <a:spcPct val="90000"/>
            </a:lnSpc>
            <a:spcBef>
              <a:spcPct val="0"/>
            </a:spcBef>
            <a:spcAft>
              <a:spcPct val="15000"/>
            </a:spcAft>
            <a:buChar char="•"/>
          </a:pPr>
          <a:r>
            <a:rPr lang="en-US" sz="1000" kern="1200" dirty="0"/>
            <a:t>Master Permit </a:t>
          </a:r>
        </a:p>
      </dsp:txBody>
      <dsp:txXfrm>
        <a:off x="5702497" y="1978868"/>
        <a:ext cx="888674" cy="1115423"/>
      </dsp:txXfrm>
    </dsp:sp>
    <dsp:sp modelId="{EE870B19-3549-40BF-ADAF-33A33D88EB83}">
      <dsp:nvSpPr>
        <dsp:cNvPr id="0" name=""/>
        <dsp:cNvSpPr/>
      </dsp:nvSpPr>
      <dsp:spPr>
        <a:xfrm>
          <a:off x="4791037" y="2080850"/>
          <a:ext cx="911460" cy="911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May 2021</a:t>
          </a:r>
        </a:p>
      </dsp:txBody>
      <dsp:txXfrm>
        <a:off x="4924517" y="2214330"/>
        <a:ext cx="644500" cy="644500"/>
      </dsp:txXfrm>
    </dsp:sp>
    <dsp:sp modelId="{DFC64C70-367E-4E36-8DB7-91494C1AE1F7}">
      <dsp:nvSpPr>
        <dsp:cNvPr id="0" name=""/>
        <dsp:cNvSpPr/>
      </dsp:nvSpPr>
      <dsp:spPr>
        <a:xfrm>
          <a:off x="7669382" y="1739849"/>
          <a:ext cx="1822920" cy="159346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Phase 1 Const. Complete </a:t>
          </a:r>
        </a:p>
        <a:p>
          <a:pPr marL="57150" lvl="1" indent="-57150" algn="l" defTabSz="444500">
            <a:lnSpc>
              <a:spcPct val="90000"/>
            </a:lnSpc>
            <a:spcBef>
              <a:spcPct val="0"/>
            </a:spcBef>
            <a:spcAft>
              <a:spcPct val="15000"/>
            </a:spcAft>
            <a:buChar char="•"/>
          </a:pPr>
          <a:r>
            <a:rPr lang="en-US" sz="1000" kern="1200" dirty="0"/>
            <a:t>Early Open to Training &amp; Dive Pool </a:t>
          </a:r>
        </a:p>
      </dsp:txBody>
      <dsp:txXfrm>
        <a:off x="8125112" y="1978868"/>
        <a:ext cx="888674" cy="1115423"/>
      </dsp:txXfrm>
    </dsp:sp>
    <dsp:sp modelId="{6065BC92-E181-4A4E-8DA6-DA3DD29C8242}">
      <dsp:nvSpPr>
        <dsp:cNvPr id="0" name=""/>
        <dsp:cNvSpPr/>
      </dsp:nvSpPr>
      <dsp:spPr>
        <a:xfrm>
          <a:off x="7183620" y="2080850"/>
          <a:ext cx="971525" cy="911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May 2021 – Feb 2022</a:t>
          </a:r>
        </a:p>
      </dsp:txBody>
      <dsp:txXfrm>
        <a:off x="7325897" y="2214330"/>
        <a:ext cx="686971" cy="644500"/>
      </dsp:txXfrm>
    </dsp:sp>
    <dsp:sp modelId="{E15A9EA3-9CD2-4A62-A08A-29D288B3F8CE}">
      <dsp:nvSpPr>
        <dsp:cNvPr id="0" name=""/>
        <dsp:cNvSpPr/>
      </dsp:nvSpPr>
      <dsp:spPr>
        <a:xfrm>
          <a:off x="10075992" y="1739849"/>
          <a:ext cx="1822920" cy="159346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Phase 2 Const Complete </a:t>
          </a:r>
        </a:p>
        <a:p>
          <a:pPr marL="57150" lvl="1" indent="-57150" algn="l" defTabSz="444500">
            <a:lnSpc>
              <a:spcPct val="90000"/>
            </a:lnSpc>
            <a:spcBef>
              <a:spcPct val="0"/>
            </a:spcBef>
            <a:spcAft>
              <a:spcPct val="15000"/>
            </a:spcAft>
            <a:buChar char="•"/>
          </a:pPr>
          <a:r>
            <a:rPr lang="en-US" sz="1000" kern="1200" dirty="0"/>
            <a:t>Open Comp Pool &amp; South Building</a:t>
          </a:r>
        </a:p>
      </dsp:txBody>
      <dsp:txXfrm>
        <a:off x="10531722" y="1978868"/>
        <a:ext cx="888674" cy="1115423"/>
      </dsp:txXfrm>
    </dsp:sp>
    <dsp:sp modelId="{DCE97EFB-CDAA-4F21-AF5A-EEAA56EC0E60}">
      <dsp:nvSpPr>
        <dsp:cNvPr id="0" name=""/>
        <dsp:cNvSpPr/>
      </dsp:nvSpPr>
      <dsp:spPr>
        <a:xfrm>
          <a:off x="9606235" y="2080850"/>
          <a:ext cx="939514" cy="911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Feb 2022-July 2022</a:t>
          </a:r>
        </a:p>
      </dsp:txBody>
      <dsp:txXfrm>
        <a:off x="9743824" y="2214330"/>
        <a:ext cx="664336" cy="644500"/>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773E6-ACFE-4FFC-B25D-8617FF6EDEA9}" type="datetimeFigureOut">
              <a:rPr lang="en-US" smtClean="0"/>
              <a:t>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5C126-BE10-4C3E-A980-EADAEBCC17CB}" type="slidenum">
              <a:rPr lang="en-US" smtClean="0"/>
              <a:t>‹#›</a:t>
            </a:fld>
            <a:endParaRPr lang="en-US"/>
          </a:p>
        </p:txBody>
      </p:sp>
    </p:spTree>
    <p:extLst>
      <p:ext uri="{BB962C8B-B14F-4D97-AF65-F5344CB8AC3E}">
        <p14:creationId xmlns:p14="http://schemas.microsoft.com/office/powerpoint/2010/main" val="3829721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2331-48ED-4A34-9487-5E25E5D673E6}" type="slidenum">
              <a:rPr lang="en-US" smtClean="0"/>
              <a:t>7</a:t>
            </a:fld>
            <a:endParaRPr lang="en-US"/>
          </a:p>
        </p:txBody>
      </p:sp>
    </p:spTree>
    <p:extLst>
      <p:ext uri="{BB962C8B-B14F-4D97-AF65-F5344CB8AC3E}">
        <p14:creationId xmlns:p14="http://schemas.microsoft.com/office/powerpoint/2010/main" val="121617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702">
              <a:defRPr/>
            </a:pPr>
            <a:r>
              <a:rPr lang="en-US"/>
              <a:t>KC</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615C0-71EB-4484-8ABD-8DD6FD034B08}" type="slidenum">
              <a:rPr kumimoji="0" lang="en-US" sz="2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32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KC</a:t>
            </a:r>
          </a:p>
        </p:txBody>
      </p:sp>
      <p:sp>
        <p:nvSpPr>
          <p:cNvPr id="4" name="Slide Number Placeholder 3"/>
          <p:cNvSpPr>
            <a:spLocks noGrp="1"/>
          </p:cNvSpPr>
          <p:nvPr>
            <p:ph type="sldNum" sz="quarter" idx="5"/>
          </p:nvPr>
        </p:nvSpPr>
        <p:spPr/>
        <p:txBody>
          <a:bodyPr/>
          <a:lstStyle/>
          <a:p>
            <a:pPr defTabSz="617648">
              <a:defRPr/>
            </a:pPr>
            <a:fld id="{F5A615C0-71EB-4484-8ABD-8DD6FD034B08}" type="slidenum">
              <a:rPr lang="en-US" sz="1800">
                <a:solidFill>
                  <a:prstClr val="black"/>
                </a:solidFill>
                <a:latin typeface="Calibri" panose="020F0502020204030204"/>
              </a:rPr>
              <a:pPr defTabSz="617648">
                <a:defRPr/>
              </a:pPr>
              <a:t>11</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242894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92868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84734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390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a:solidFill>
                  <a:prstClr val="white"/>
                </a:solidFill>
                <a:effectLst/>
              </a:rPr>
              <a:t>”</a:t>
            </a:r>
          </a:p>
        </p:txBody>
      </p:sp>
    </p:spTree>
    <p:extLst>
      <p:ext uri="{BB962C8B-B14F-4D97-AF65-F5344CB8AC3E}">
        <p14:creationId xmlns:p14="http://schemas.microsoft.com/office/powerpoint/2010/main" val="255272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89297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488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774421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D02AE-B9A4-47BD-AF8E-97E16144138B}"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35407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FD78B-DB02-4362-BCDC-98A55456977C}"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71248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5362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39F4F5-F4D2-4D2A-AB60-88D37ADCB869}"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3621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BC6CE-6D1E-47E5-8859-F31AC5380EB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1302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78120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FB7AA-4A53-424F-AD41-70827B6504B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89505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83741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96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41120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2/18/2021</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r>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230315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image" Target="../media/image3.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3839" y="-867249"/>
            <a:ext cx="5942063" cy="1809750"/>
          </a:xfrm>
        </p:spPr>
        <p:txBody>
          <a:bodyPr>
            <a:noAutofit/>
          </a:bodyPr>
          <a:lstStyle/>
          <a:p>
            <a:pPr algn="ctr"/>
            <a:r>
              <a:rPr lang="en-US" sz="2400" u="sng">
                <a:solidFill>
                  <a:schemeClr val="tx1"/>
                </a:solidFill>
                <a:latin typeface="Arial Nova" panose="020B0504020202020204" pitchFamily="34" charset="0"/>
              </a:rPr>
              <a:t>Ft. Lauderdale Aquatic Center </a:t>
            </a:r>
          </a:p>
          <a:p>
            <a:pPr algn="ctr"/>
            <a:r>
              <a:rPr lang="en-US" sz="2400" u="sng">
                <a:solidFill>
                  <a:schemeClr val="tx1"/>
                </a:solidFill>
                <a:latin typeface="Arial Nova" panose="020B0504020202020204" pitchFamily="34" charset="0"/>
              </a:rPr>
              <a:t>South Building Update </a:t>
            </a:r>
          </a:p>
        </p:txBody>
      </p:sp>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pic>
        <p:nvPicPr>
          <p:cNvPr id="4" name="Picture 3" descr="A close up of a sign&#10;&#10;Description automatically generated">
            <a:extLst>
              <a:ext uri="{FF2B5EF4-FFF2-40B4-BE49-F238E27FC236}">
                <a16:creationId xmlns:a16="http://schemas.microsoft.com/office/drawing/2014/main" id="{FD8240DF-6B0E-46D0-9599-13D84E5A6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634" y="64396"/>
            <a:ext cx="574383" cy="451678"/>
          </a:xfrm>
          <a:prstGeom prst="rect">
            <a:avLst/>
          </a:prstGeom>
        </p:spPr>
      </p:pic>
      <p:pic>
        <p:nvPicPr>
          <p:cNvPr id="15" name="Picture 14" descr="A close up of a logo&#10;&#10;Description automatically generated">
            <a:extLst>
              <a:ext uri="{FF2B5EF4-FFF2-40B4-BE49-F238E27FC236}">
                <a16:creationId xmlns:a16="http://schemas.microsoft.com/office/drawing/2014/main" id="{A6A5E71A-BB37-44F7-9C62-6C2FE96EC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041" y="73921"/>
            <a:ext cx="2394584" cy="363219"/>
          </a:xfrm>
          <a:prstGeom prst="rect">
            <a:avLst/>
          </a:prstGeom>
        </p:spPr>
      </p:pic>
      <p:pic>
        <p:nvPicPr>
          <p:cNvPr id="9" name="Picture 8">
            <a:extLst>
              <a:ext uri="{FF2B5EF4-FFF2-40B4-BE49-F238E27FC236}">
                <a16:creationId xmlns:a16="http://schemas.microsoft.com/office/drawing/2014/main" id="{D97063F2-C18D-4675-A457-A936F193CA39}"/>
              </a:ext>
            </a:extLst>
          </p:cNvPr>
          <p:cNvPicPr>
            <a:picLocks noChangeAspect="1"/>
          </p:cNvPicPr>
          <p:nvPr/>
        </p:nvPicPr>
        <p:blipFill rotWithShape="1">
          <a:blip r:embed="rId5"/>
          <a:srcRect l="17529" t="36062" r="57790" b="17908"/>
          <a:stretch/>
        </p:blipFill>
        <p:spPr>
          <a:xfrm>
            <a:off x="1328662" y="942501"/>
            <a:ext cx="9534675" cy="5001323"/>
          </a:xfrm>
          <a:prstGeom prst="rect">
            <a:avLst/>
          </a:prstGeom>
        </p:spPr>
      </p:pic>
      <p:sp>
        <p:nvSpPr>
          <p:cNvPr id="7" name="TextBox 6">
            <a:extLst>
              <a:ext uri="{FF2B5EF4-FFF2-40B4-BE49-F238E27FC236}">
                <a16:creationId xmlns:a16="http://schemas.microsoft.com/office/drawing/2014/main" id="{DDA960C3-0F2B-4F27-8840-EC82CFEF7899}"/>
              </a:ext>
            </a:extLst>
          </p:cNvPr>
          <p:cNvSpPr txBox="1"/>
          <p:nvPr/>
        </p:nvSpPr>
        <p:spPr>
          <a:xfrm>
            <a:off x="3604433" y="5964862"/>
            <a:ext cx="5156796" cy="523220"/>
          </a:xfrm>
          <a:prstGeom prst="rect">
            <a:avLst/>
          </a:prstGeom>
          <a:noFill/>
        </p:spPr>
        <p:txBody>
          <a:bodyPr wrap="square" rtlCol="0">
            <a:spAutoFit/>
          </a:bodyPr>
          <a:lstStyle/>
          <a:p>
            <a:r>
              <a:rPr lang="en-US" sz="2800" dirty="0"/>
              <a:t>October 2019 Original Rendering </a:t>
            </a:r>
          </a:p>
        </p:txBody>
      </p:sp>
    </p:spTree>
    <p:extLst>
      <p:ext uri="{BB962C8B-B14F-4D97-AF65-F5344CB8AC3E}">
        <p14:creationId xmlns:p14="http://schemas.microsoft.com/office/powerpoint/2010/main" val="2487404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8C30A427-9B44-4034-802F-242F4AFBB8D4}"/>
              </a:ext>
            </a:extLst>
          </p:cNvPr>
          <p:cNvSpPr txBox="1">
            <a:spLocks/>
          </p:cNvSpPr>
          <p:nvPr/>
        </p:nvSpPr>
        <p:spPr>
          <a:xfrm>
            <a:off x="829811" y="313755"/>
            <a:ext cx="3884802" cy="583867"/>
          </a:xfrm>
          <a:prstGeom prst="rect">
            <a:avLst/>
          </a:prstGeom>
        </p:spPr>
        <p:txBody>
          <a:bodyPr vert="horz" lIns="91440" tIns="45720" rIns="91440" bIns="45720" rtlCol="0" anchor="ctr">
            <a:normAutofit fontScale="92500" lnSpcReduction="10000"/>
          </a:bodyPr>
          <a:lstStyle>
            <a:lvl1pPr algn="r" defTabSz="914400" rtl="0" eaLnBrk="1" latinLnBrk="0" hangingPunct="1">
              <a:lnSpc>
                <a:spcPct val="80000"/>
              </a:lnSpc>
              <a:spcBef>
                <a:spcPct val="0"/>
              </a:spcBef>
              <a:buNone/>
              <a:defRPr sz="3200" kern="1200" spc="-12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200" dirty="0">
                <a:solidFill>
                  <a:prstClr val="white"/>
                </a:solidFill>
                <a:latin typeface="Corbel"/>
              </a:rPr>
              <a:t>South Building </a:t>
            </a:r>
            <a:endParaRPr kumimoji="0" lang="en-US" sz="4200" b="0" i="0" u="none" strike="noStrike" kern="1200" cap="none" spc="-120" normalizeH="0" baseline="0" noProof="0" dirty="0">
              <a:ln>
                <a:noFill/>
              </a:ln>
              <a:solidFill>
                <a:prstClr val="white"/>
              </a:solidFill>
              <a:effectLst/>
              <a:uLnTx/>
              <a:uFillTx/>
              <a:latin typeface="Corbel"/>
              <a:ea typeface="+mj-ea"/>
              <a:cs typeface="+mj-cs"/>
            </a:endParaRPr>
          </a:p>
        </p:txBody>
      </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494779"/>
            <a:ext cx="12192000" cy="363220"/>
          </a:xfrm>
          <a:prstGeom prst="rect">
            <a:avLst/>
          </a:prstGeom>
        </p:spPr>
      </p:pic>
      <p:graphicFrame>
        <p:nvGraphicFramePr>
          <p:cNvPr id="2" name="Diagram 1">
            <a:extLst>
              <a:ext uri="{FF2B5EF4-FFF2-40B4-BE49-F238E27FC236}">
                <a16:creationId xmlns:a16="http://schemas.microsoft.com/office/drawing/2014/main" id="{E0C7FD61-B9EF-48A5-9839-627FCC36057D}"/>
              </a:ext>
            </a:extLst>
          </p:cNvPr>
          <p:cNvGraphicFramePr/>
          <p:nvPr>
            <p:extLst>
              <p:ext uri="{D42A27DB-BD31-4B8C-83A1-F6EECF244321}">
                <p14:modId xmlns:p14="http://schemas.microsoft.com/office/powerpoint/2010/main" val="1237887844"/>
              </p:ext>
            </p:extLst>
          </p:nvPr>
        </p:nvGraphicFramePr>
        <p:xfrm>
          <a:off x="96715" y="1014185"/>
          <a:ext cx="11904785" cy="50731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884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13271B-F6BE-4BA9-813A-B0AEDB97C3F3}"/>
              </a:ext>
            </a:extLst>
          </p:cNvPr>
          <p:cNvSpPr/>
          <p:nvPr/>
        </p:nvSpPr>
        <p:spPr>
          <a:xfrm>
            <a:off x="7768318" y="3232736"/>
            <a:ext cx="853907" cy="2906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sp>
        <p:nvSpPr>
          <p:cNvPr id="24" name="Rectangle 23">
            <a:extLst>
              <a:ext uri="{FF2B5EF4-FFF2-40B4-BE49-F238E27FC236}">
                <a16:creationId xmlns:a16="http://schemas.microsoft.com/office/drawing/2014/main" id="{5EA9DD9C-1F12-490F-91C1-454C2EC08F1B}"/>
              </a:ext>
            </a:extLst>
          </p:cNvPr>
          <p:cNvSpPr/>
          <p:nvPr/>
        </p:nvSpPr>
        <p:spPr>
          <a:xfrm>
            <a:off x="143779" y="1563261"/>
            <a:ext cx="6376400" cy="228495"/>
          </a:xfrm>
          <a:prstGeom prst="rect">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a:ln>
                  <a:noFill/>
                </a:ln>
                <a:solidFill>
                  <a:prstClr val="white"/>
                </a:solidFill>
                <a:effectLst/>
                <a:uLnTx/>
                <a:uFillTx/>
                <a:latin typeface="Calibri"/>
                <a:ea typeface="+mn-ea"/>
                <a:cs typeface="+mn-cs"/>
              </a:rPr>
              <a:t>FLAC Overall Time Left </a:t>
            </a:r>
          </a:p>
        </p:txBody>
      </p:sp>
      <p:sp>
        <p:nvSpPr>
          <p:cNvPr id="27" name="Star: 5 Points 26">
            <a:extLst>
              <a:ext uri="{FF2B5EF4-FFF2-40B4-BE49-F238E27FC236}">
                <a16:creationId xmlns:a16="http://schemas.microsoft.com/office/drawing/2014/main" id="{6F727839-144B-44ED-A9A6-80FFAD8D1B5F}"/>
              </a:ext>
            </a:extLst>
          </p:cNvPr>
          <p:cNvSpPr/>
          <p:nvPr/>
        </p:nvSpPr>
        <p:spPr>
          <a:xfrm>
            <a:off x="29360" y="1211207"/>
            <a:ext cx="228838" cy="260757"/>
          </a:xfrm>
          <a:prstGeom prst="star5">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2" b="0" i="0" u="none" strike="noStrike" kern="0" cap="none" spc="0" normalizeH="0" baseline="0" noProof="0">
              <a:ln>
                <a:noFill/>
              </a:ln>
              <a:solidFill>
                <a:prstClr val="white"/>
              </a:solidFill>
              <a:effectLst/>
              <a:uLnTx/>
              <a:uFillTx/>
              <a:latin typeface="Calibri"/>
              <a:ea typeface="+mn-ea"/>
              <a:cs typeface="+mn-cs"/>
            </a:endParaRPr>
          </a:p>
        </p:txBody>
      </p:sp>
      <p:sp>
        <p:nvSpPr>
          <p:cNvPr id="28" name="Star: 5 Points 27">
            <a:extLst>
              <a:ext uri="{FF2B5EF4-FFF2-40B4-BE49-F238E27FC236}">
                <a16:creationId xmlns:a16="http://schemas.microsoft.com/office/drawing/2014/main" id="{F9AFCB96-2C96-4C47-82DA-5098E120FAF5}"/>
              </a:ext>
            </a:extLst>
          </p:cNvPr>
          <p:cNvSpPr/>
          <p:nvPr/>
        </p:nvSpPr>
        <p:spPr>
          <a:xfrm>
            <a:off x="6359142" y="1047305"/>
            <a:ext cx="322074" cy="363219"/>
          </a:xfrm>
          <a:prstGeom prst="star5">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2" b="0" i="0" u="none" strike="noStrike" kern="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F073165B-46EC-4D58-8103-EB0B2CB24FB0}"/>
              </a:ext>
            </a:extLst>
          </p:cNvPr>
          <p:cNvSpPr txBox="1"/>
          <p:nvPr/>
        </p:nvSpPr>
        <p:spPr>
          <a:xfrm rot="20599822">
            <a:off x="164087" y="677108"/>
            <a:ext cx="2961908" cy="315223"/>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a:ln>
                  <a:noFill/>
                </a:ln>
                <a:solidFill>
                  <a:prstClr val="white"/>
                </a:solidFill>
                <a:effectLst/>
                <a:uLnTx/>
                <a:uFillTx/>
                <a:latin typeface="Corbel"/>
                <a:ea typeface="+mn-ea"/>
                <a:cs typeface="+mn-cs"/>
              </a:rPr>
              <a:t>Nov. 2020   </a:t>
            </a:r>
          </a:p>
        </p:txBody>
      </p:sp>
      <p:sp>
        <p:nvSpPr>
          <p:cNvPr id="31" name="Rectangle 30">
            <a:extLst>
              <a:ext uri="{FF2B5EF4-FFF2-40B4-BE49-F238E27FC236}">
                <a16:creationId xmlns:a16="http://schemas.microsoft.com/office/drawing/2014/main" id="{D2DF35EA-F9C0-43D1-BBB9-F5E93DD87DA4}"/>
              </a:ext>
            </a:extLst>
          </p:cNvPr>
          <p:cNvSpPr/>
          <p:nvPr/>
        </p:nvSpPr>
        <p:spPr>
          <a:xfrm>
            <a:off x="143779" y="1862091"/>
            <a:ext cx="5057486" cy="228495"/>
          </a:xfrm>
          <a:prstGeom prst="rect">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a:ea typeface="+mn-ea"/>
                <a:cs typeface="+mn-cs"/>
              </a:rPr>
              <a:t>Building A</a:t>
            </a:r>
          </a:p>
        </p:txBody>
      </p:sp>
      <p:sp>
        <p:nvSpPr>
          <p:cNvPr id="33" name="Rectangle 32">
            <a:extLst>
              <a:ext uri="{FF2B5EF4-FFF2-40B4-BE49-F238E27FC236}">
                <a16:creationId xmlns:a16="http://schemas.microsoft.com/office/drawing/2014/main" id="{C648DD5C-6B33-4A79-B3DA-D5EEBE9F0F09}"/>
              </a:ext>
            </a:extLst>
          </p:cNvPr>
          <p:cNvSpPr/>
          <p:nvPr/>
        </p:nvSpPr>
        <p:spPr>
          <a:xfrm>
            <a:off x="1645041" y="2128970"/>
            <a:ext cx="4874088" cy="228495"/>
          </a:xfrm>
          <a:prstGeom prst="rect">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a:ea typeface="+mn-ea"/>
                <a:cs typeface="+mn-cs"/>
              </a:rPr>
              <a:t>Building B</a:t>
            </a:r>
          </a:p>
        </p:txBody>
      </p:sp>
      <p:sp>
        <p:nvSpPr>
          <p:cNvPr id="34" name="Rectangle 33">
            <a:extLst>
              <a:ext uri="{FF2B5EF4-FFF2-40B4-BE49-F238E27FC236}">
                <a16:creationId xmlns:a16="http://schemas.microsoft.com/office/drawing/2014/main" id="{4EDA1038-96DF-4A10-A0FD-3CB6B6220AF6}"/>
              </a:ext>
            </a:extLst>
          </p:cNvPr>
          <p:cNvSpPr/>
          <p:nvPr/>
        </p:nvSpPr>
        <p:spPr>
          <a:xfrm>
            <a:off x="3483039" y="2401530"/>
            <a:ext cx="3035040" cy="228495"/>
          </a:xfrm>
          <a:prstGeom prst="rect">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mn-ea"/>
                <a:cs typeface="+mn-cs"/>
              </a:rPr>
              <a:t>Pool Deck</a:t>
            </a:r>
          </a:p>
        </p:txBody>
      </p:sp>
      <p:sp>
        <p:nvSpPr>
          <p:cNvPr id="37" name="TextBox 36">
            <a:extLst>
              <a:ext uri="{FF2B5EF4-FFF2-40B4-BE49-F238E27FC236}">
                <a16:creationId xmlns:a16="http://schemas.microsoft.com/office/drawing/2014/main" id="{1D42BB08-8182-4FC1-B10B-E95D874BE572}"/>
              </a:ext>
            </a:extLst>
          </p:cNvPr>
          <p:cNvSpPr txBox="1"/>
          <p:nvPr/>
        </p:nvSpPr>
        <p:spPr>
          <a:xfrm rot="20414565">
            <a:off x="6535485" y="407134"/>
            <a:ext cx="3010087" cy="336048"/>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a:ln>
                  <a:noFill/>
                </a:ln>
                <a:solidFill>
                  <a:prstClr val="white"/>
                </a:solidFill>
                <a:effectLst/>
                <a:uLnTx/>
                <a:uFillTx/>
                <a:latin typeface="Corbel"/>
                <a:ea typeface="+mn-ea"/>
                <a:cs typeface="+mn-cs"/>
              </a:rPr>
              <a:t>August 2021</a:t>
            </a:r>
          </a:p>
        </p:txBody>
      </p:sp>
      <p:sp>
        <p:nvSpPr>
          <p:cNvPr id="30" name="Rectangle 29">
            <a:extLst>
              <a:ext uri="{FF2B5EF4-FFF2-40B4-BE49-F238E27FC236}">
                <a16:creationId xmlns:a16="http://schemas.microsoft.com/office/drawing/2014/main" id="{F4CA005A-409C-4D8F-A3B7-40960E8EBAC1}"/>
              </a:ext>
            </a:extLst>
          </p:cNvPr>
          <p:cNvSpPr/>
          <p:nvPr/>
        </p:nvSpPr>
        <p:spPr>
          <a:xfrm>
            <a:off x="4520695" y="2956154"/>
            <a:ext cx="1999484" cy="228495"/>
          </a:xfrm>
          <a:prstGeom prst="rect">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mn-ea"/>
                <a:cs typeface="+mn-cs"/>
              </a:rPr>
              <a:t>Parking Lot</a:t>
            </a:r>
          </a:p>
        </p:txBody>
      </p:sp>
      <p:sp>
        <p:nvSpPr>
          <p:cNvPr id="35" name="Rectangle 34">
            <a:extLst>
              <a:ext uri="{FF2B5EF4-FFF2-40B4-BE49-F238E27FC236}">
                <a16:creationId xmlns:a16="http://schemas.microsoft.com/office/drawing/2014/main" id="{6E88BCD4-E148-4286-835F-2F02BF22B757}"/>
              </a:ext>
            </a:extLst>
          </p:cNvPr>
          <p:cNvSpPr/>
          <p:nvPr/>
        </p:nvSpPr>
        <p:spPr>
          <a:xfrm>
            <a:off x="3976565" y="2674469"/>
            <a:ext cx="2543614" cy="228495"/>
          </a:xfrm>
          <a:prstGeom prst="rect">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mn-ea"/>
                <a:cs typeface="+mn-cs"/>
              </a:rPr>
              <a:t>27M Tower </a:t>
            </a:r>
          </a:p>
        </p:txBody>
      </p:sp>
      <p:sp>
        <p:nvSpPr>
          <p:cNvPr id="17" name="Rectangle 16">
            <a:extLst>
              <a:ext uri="{FF2B5EF4-FFF2-40B4-BE49-F238E27FC236}">
                <a16:creationId xmlns:a16="http://schemas.microsoft.com/office/drawing/2014/main" id="{51F83777-D567-4DCD-94CD-F63A2B712E5E}"/>
              </a:ext>
            </a:extLst>
          </p:cNvPr>
          <p:cNvSpPr/>
          <p:nvPr/>
        </p:nvSpPr>
        <p:spPr>
          <a:xfrm>
            <a:off x="164461" y="3731838"/>
            <a:ext cx="2378984" cy="251345"/>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a:ln>
                  <a:noFill/>
                </a:ln>
                <a:solidFill>
                  <a:prstClr val="white"/>
                </a:solidFill>
                <a:effectLst/>
                <a:uLnTx/>
                <a:uFillTx/>
                <a:latin typeface="Calibri"/>
                <a:ea typeface="+mn-ea"/>
                <a:cs typeface="+mn-cs"/>
              </a:rPr>
              <a:t>Design</a:t>
            </a:r>
          </a:p>
        </p:txBody>
      </p:sp>
      <p:sp>
        <p:nvSpPr>
          <p:cNvPr id="18" name="Rectangle 17">
            <a:extLst>
              <a:ext uri="{FF2B5EF4-FFF2-40B4-BE49-F238E27FC236}">
                <a16:creationId xmlns:a16="http://schemas.microsoft.com/office/drawing/2014/main" id="{9242DD39-6335-40B5-A5B2-D86FE27C0A2C}"/>
              </a:ext>
            </a:extLst>
          </p:cNvPr>
          <p:cNvSpPr/>
          <p:nvPr/>
        </p:nvSpPr>
        <p:spPr>
          <a:xfrm>
            <a:off x="6681216" y="5297459"/>
            <a:ext cx="1996990" cy="251345"/>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a:ln>
                  <a:noFill/>
                </a:ln>
                <a:solidFill>
                  <a:prstClr val="white"/>
                </a:solidFill>
                <a:effectLst/>
                <a:uLnTx/>
                <a:uFillTx/>
                <a:latin typeface="Calibri"/>
                <a:ea typeface="+mn-ea"/>
                <a:cs typeface="+mn-cs"/>
              </a:rPr>
              <a:t>Structure </a:t>
            </a:r>
          </a:p>
        </p:txBody>
      </p:sp>
      <p:sp>
        <p:nvSpPr>
          <p:cNvPr id="19" name="Rectangle 18">
            <a:extLst>
              <a:ext uri="{FF2B5EF4-FFF2-40B4-BE49-F238E27FC236}">
                <a16:creationId xmlns:a16="http://schemas.microsoft.com/office/drawing/2014/main" id="{BD1DC1B4-3303-4006-A911-78BF3A4761CD}"/>
              </a:ext>
            </a:extLst>
          </p:cNvPr>
          <p:cNvSpPr/>
          <p:nvPr/>
        </p:nvSpPr>
        <p:spPr>
          <a:xfrm>
            <a:off x="2543445" y="4377474"/>
            <a:ext cx="1771092" cy="237832"/>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a:ln>
                  <a:noFill/>
                </a:ln>
                <a:solidFill>
                  <a:prstClr val="white"/>
                </a:solidFill>
                <a:effectLst/>
                <a:uLnTx/>
                <a:uFillTx/>
                <a:latin typeface="Calibri"/>
                <a:ea typeface="+mn-ea"/>
                <a:cs typeface="+mn-cs"/>
              </a:rPr>
              <a:t>Permitting </a:t>
            </a:r>
          </a:p>
        </p:txBody>
      </p:sp>
      <p:sp>
        <p:nvSpPr>
          <p:cNvPr id="21" name="Rectangle 20">
            <a:extLst>
              <a:ext uri="{FF2B5EF4-FFF2-40B4-BE49-F238E27FC236}">
                <a16:creationId xmlns:a16="http://schemas.microsoft.com/office/drawing/2014/main" id="{7AB06D28-A2C5-4929-9727-D4AC9324EFA5}"/>
              </a:ext>
            </a:extLst>
          </p:cNvPr>
          <p:cNvSpPr/>
          <p:nvPr/>
        </p:nvSpPr>
        <p:spPr>
          <a:xfrm>
            <a:off x="1146996" y="4055324"/>
            <a:ext cx="1396449" cy="251345"/>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a:ea typeface="+mn-ea"/>
                <a:cs typeface="+mn-cs"/>
              </a:rPr>
              <a:t>Pricing Conf. </a:t>
            </a:r>
          </a:p>
        </p:txBody>
      </p:sp>
      <p:sp>
        <p:nvSpPr>
          <p:cNvPr id="22" name="Rectangle 21">
            <a:extLst>
              <a:ext uri="{FF2B5EF4-FFF2-40B4-BE49-F238E27FC236}">
                <a16:creationId xmlns:a16="http://schemas.microsoft.com/office/drawing/2014/main" id="{C7361991-CD13-419A-80C8-A653ABE857D4}"/>
              </a:ext>
            </a:extLst>
          </p:cNvPr>
          <p:cNvSpPr/>
          <p:nvPr/>
        </p:nvSpPr>
        <p:spPr>
          <a:xfrm>
            <a:off x="2543445" y="4686244"/>
            <a:ext cx="2914699" cy="266366"/>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a:ln>
                  <a:noFill/>
                </a:ln>
                <a:solidFill>
                  <a:prstClr val="white"/>
                </a:solidFill>
                <a:effectLst/>
                <a:uLnTx/>
                <a:uFillTx/>
                <a:latin typeface="Calibri"/>
                <a:ea typeface="+mn-ea"/>
                <a:cs typeface="+mn-cs"/>
              </a:rPr>
              <a:t>Comp. Agreement</a:t>
            </a:r>
          </a:p>
        </p:txBody>
      </p:sp>
      <p:sp>
        <p:nvSpPr>
          <p:cNvPr id="23" name="Rectangle 22">
            <a:extLst>
              <a:ext uri="{FF2B5EF4-FFF2-40B4-BE49-F238E27FC236}">
                <a16:creationId xmlns:a16="http://schemas.microsoft.com/office/drawing/2014/main" id="{4DD51396-2B82-462C-8B86-AD9E10B80597}"/>
              </a:ext>
            </a:extLst>
          </p:cNvPr>
          <p:cNvSpPr/>
          <p:nvPr/>
        </p:nvSpPr>
        <p:spPr>
          <a:xfrm>
            <a:off x="5458144" y="5018594"/>
            <a:ext cx="1220058" cy="266366"/>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dirty="0">
                <a:ln>
                  <a:noFill/>
                </a:ln>
                <a:solidFill>
                  <a:prstClr val="white"/>
                </a:solidFill>
                <a:effectLst/>
                <a:uLnTx/>
                <a:uFillTx/>
                <a:latin typeface="Calibri"/>
                <a:ea typeface="+mn-ea"/>
                <a:cs typeface="+mn-cs"/>
              </a:rPr>
              <a:t>Demo</a:t>
            </a:r>
          </a:p>
        </p:txBody>
      </p:sp>
      <p:sp>
        <p:nvSpPr>
          <p:cNvPr id="25" name="Rectangle 24">
            <a:extLst>
              <a:ext uri="{FF2B5EF4-FFF2-40B4-BE49-F238E27FC236}">
                <a16:creationId xmlns:a16="http://schemas.microsoft.com/office/drawing/2014/main" id="{2CAE7714-B1AC-4A33-BA97-7A63E3BB2D41}"/>
              </a:ext>
            </a:extLst>
          </p:cNvPr>
          <p:cNvSpPr/>
          <p:nvPr/>
        </p:nvSpPr>
        <p:spPr>
          <a:xfrm>
            <a:off x="8748308" y="5903416"/>
            <a:ext cx="2167396" cy="251345"/>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a:ln>
                  <a:noFill/>
                </a:ln>
                <a:solidFill>
                  <a:prstClr val="white"/>
                </a:solidFill>
                <a:effectLst/>
                <a:uLnTx/>
                <a:uFillTx/>
                <a:latin typeface="Calibri"/>
                <a:ea typeface="+mn-ea"/>
                <a:cs typeface="+mn-cs"/>
              </a:rPr>
              <a:t>Interior Build Out </a:t>
            </a:r>
          </a:p>
        </p:txBody>
      </p:sp>
      <p:sp>
        <p:nvSpPr>
          <p:cNvPr id="26" name="Rectangle 25">
            <a:extLst>
              <a:ext uri="{FF2B5EF4-FFF2-40B4-BE49-F238E27FC236}">
                <a16:creationId xmlns:a16="http://schemas.microsoft.com/office/drawing/2014/main" id="{E63A420F-EA79-4324-A099-27C2F333302B}"/>
              </a:ext>
            </a:extLst>
          </p:cNvPr>
          <p:cNvSpPr/>
          <p:nvPr/>
        </p:nvSpPr>
        <p:spPr>
          <a:xfrm>
            <a:off x="8108304" y="5603820"/>
            <a:ext cx="1881336" cy="251345"/>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a:ln>
                  <a:noFill/>
                </a:ln>
                <a:solidFill>
                  <a:prstClr val="white"/>
                </a:solidFill>
                <a:effectLst/>
                <a:uLnTx/>
                <a:uFillTx/>
                <a:latin typeface="Calibri"/>
                <a:ea typeface="+mn-ea"/>
                <a:cs typeface="+mn-cs"/>
              </a:rPr>
              <a:t>Skin/Roof/Glazing  </a:t>
            </a:r>
          </a:p>
        </p:txBody>
      </p:sp>
      <p:sp>
        <p:nvSpPr>
          <p:cNvPr id="29" name="Rectangle 28">
            <a:extLst>
              <a:ext uri="{FF2B5EF4-FFF2-40B4-BE49-F238E27FC236}">
                <a16:creationId xmlns:a16="http://schemas.microsoft.com/office/drawing/2014/main" id="{6A3328F0-0C90-4F34-B343-6EC92D3DABD4}"/>
              </a:ext>
            </a:extLst>
          </p:cNvPr>
          <p:cNvSpPr/>
          <p:nvPr/>
        </p:nvSpPr>
        <p:spPr>
          <a:xfrm>
            <a:off x="9557252" y="6204415"/>
            <a:ext cx="1529766" cy="251345"/>
          </a:xfrm>
          <a:prstGeom prst="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0" cap="none" spc="0" normalizeH="0" baseline="0" noProof="0">
                <a:ln>
                  <a:noFill/>
                </a:ln>
                <a:solidFill>
                  <a:prstClr val="white"/>
                </a:solidFill>
                <a:effectLst/>
                <a:uLnTx/>
                <a:uFillTx/>
                <a:latin typeface="Calibri"/>
                <a:ea typeface="+mn-ea"/>
                <a:cs typeface="+mn-cs"/>
              </a:rPr>
              <a:t>TAB/Final Insp</a:t>
            </a:r>
          </a:p>
        </p:txBody>
      </p:sp>
      <p:sp>
        <p:nvSpPr>
          <p:cNvPr id="39" name="Star: 5 Points 38">
            <a:extLst>
              <a:ext uri="{FF2B5EF4-FFF2-40B4-BE49-F238E27FC236}">
                <a16:creationId xmlns:a16="http://schemas.microsoft.com/office/drawing/2014/main" id="{52E58CE2-E2AB-4DC1-89AD-7FEFCED62E95}"/>
              </a:ext>
            </a:extLst>
          </p:cNvPr>
          <p:cNvSpPr/>
          <p:nvPr/>
        </p:nvSpPr>
        <p:spPr>
          <a:xfrm>
            <a:off x="10915704" y="5751105"/>
            <a:ext cx="322074" cy="363219"/>
          </a:xfrm>
          <a:prstGeom prst="star5">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2" b="0" i="0" u="none" strike="noStrike" kern="0" cap="none" spc="0" normalizeH="0" baseline="0" noProof="0">
              <a:ln>
                <a:noFill/>
              </a:ln>
              <a:solidFill>
                <a:prstClr val="white"/>
              </a:solidFill>
              <a:effectLst/>
              <a:uLnTx/>
              <a:uFillTx/>
              <a:latin typeface="Calibri"/>
              <a:ea typeface="+mn-ea"/>
              <a:cs typeface="+mn-cs"/>
            </a:endParaRPr>
          </a:p>
        </p:txBody>
      </p:sp>
      <p:sp>
        <p:nvSpPr>
          <p:cNvPr id="40" name="Star: 5 Points 39">
            <a:extLst>
              <a:ext uri="{FF2B5EF4-FFF2-40B4-BE49-F238E27FC236}">
                <a16:creationId xmlns:a16="http://schemas.microsoft.com/office/drawing/2014/main" id="{45307A77-D325-4E94-AE30-B1F9842803CB}"/>
              </a:ext>
            </a:extLst>
          </p:cNvPr>
          <p:cNvSpPr/>
          <p:nvPr/>
        </p:nvSpPr>
        <p:spPr>
          <a:xfrm>
            <a:off x="29360" y="3243336"/>
            <a:ext cx="322074" cy="363219"/>
          </a:xfrm>
          <a:prstGeom prst="star5">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2"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7B07D5A-E4FA-4C31-9F2E-6C477A92271C}"/>
              </a:ext>
            </a:extLst>
          </p:cNvPr>
          <p:cNvPicPr>
            <a:picLocks noChangeAspect="1"/>
          </p:cNvPicPr>
          <p:nvPr/>
        </p:nvPicPr>
        <p:blipFill>
          <a:blip r:embed="rId4"/>
          <a:stretch>
            <a:fillRect/>
          </a:stretch>
        </p:blipFill>
        <p:spPr>
          <a:xfrm>
            <a:off x="8433416" y="4827732"/>
            <a:ext cx="396274" cy="445047"/>
          </a:xfrm>
          <a:prstGeom prst="rect">
            <a:avLst/>
          </a:prstGeom>
        </p:spPr>
      </p:pic>
      <p:sp>
        <p:nvSpPr>
          <p:cNvPr id="42" name="Star: 5 Points 41">
            <a:extLst>
              <a:ext uri="{FF2B5EF4-FFF2-40B4-BE49-F238E27FC236}">
                <a16:creationId xmlns:a16="http://schemas.microsoft.com/office/drawing/2014/main" id="{CB445C24-1D2A-45A6-BB33-7F420C90E3DA}"/>
              </a:ext>
            </a:extLst>
          </p:cNvPr>
          <p:cNvSpPr/>
          <p:nvPr/>
        </p:nvSpPr>
        <p:spPr>
          <a:xfrm>
            <a:off x="4150587" y="3959797"/>
            <a:ext cx="322074" cy="363219"/>
          </a:xfrm>
          <a:prstGeom prst="star5">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2" b="0" i="0" u="none" strike="noStrike" kern="0" cap="none" spc="0" normalizeH="0" baseline="0" noProof="0">
              <a:ln>
                <a:noFill/>
              </a:ln>
              <a:solidFill>
                <a:prstClr val="white"/>
              </a:solidFill>
              <a:effectLst/>
              <a:uLnTx/>
              <a:uFillTx/>
              <a:latin typeface="Calibri"/>
              <a:ea typeface="+mn-ea"/>
              <a:cs typeface="+mn-cs"/>
            </a:endParaRPr>
          </a:p>
        </p:txBody>
      </p:sp>
      <p:sp>
        <p:nvSpPr>
          <p:cNvPr id="44" name="Star: 5 Points 43">
            <a:extLst>
              <a:ext uri="{FF2B5EF4-FFF2-40B4-BE49-F238E27FC236}">
                <a16:creationId xmlns:a16="http://schemas.microsoft.com/office/drawing/2014/main" id="{F3B5CE62-AEF1-454D-A2AC-6C3F6C635221}"/>
              </a:ext>
            </a:extLst>
          </p:cNvPr>
          <p:cNvSpPr/>
          <p:nvPr/>
        </p:nvSpPr>
        <p:spPr>
          <a:xfrm>
            <a:off x="2350448" y="3251398"/>
            <a:ext cx="322074" cy="363219"/>
          </a:xfrm>
          <a:prstGeom prst="star5">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2" b="0" i="0" u="none" strike="noStrike" kern="0" cap="none" spc="0" normalizeH="0" baseline="0" noProof="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0DF1F986-F55A-4D0B-B473-DF5CD8515C5B}"/>
              </a:ext>
            </a:extLst>
          </p:cNvPr>
          <p:cNvSpPr txBox="1"/>
          <p:nvPr/>
        </p:nvSpPr>
        <p:spPr>
          <a:xfrm rot="20599822">
            <a:off x="2601131" y="2808659"/>
            <a:ext cx="2961908" cy="315223"/>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a:ln>
                  <a:noFill/>
                </a:ln>
                <a:solidFill>
                  <a:prstClr val="white"/>
                </a:solidFill>
                <a:effectLst/>
                <a:uLnTx/>
                <a:uFillTx/>
                <a:latin typeface="Corbel"/>
                <a:ea typeface="+mn-ea"/>
                <a:cs typeface="+mn-cs"/>
              </a:rPr>
              <a:t>Dec. 2020   </a:t>
            </a:r>
          </a:p>
        </p:txBody>
      </p:sp>
      <p:sp>
        <p:nvSpPr>
          <p:cNvPr id="46" name="TextBox 45">
            <a:extLst>
              <a:ext uri="{FF2B5EF4-FFF2-40B4-BE49-F238E27FC236}">
                <a16:creationId xmlns:a16="http://schemas.microsoft.com/office/drawing/2014/main" id="{D9D734A2-AF35-4E7D-926F-2DF59F46D05E}"/>
              </a:ext>
            </a:extLst>
          </p:cNvPr>
          <p:cNvSpPr txBox="1"/>
          <p:nvPr/>
        </p:nvSpPr>
        <p:spPr>
          <a:xfrm rot="20599822">
            <a:off x="4399880" y="3414905"/>
            <a:ext cx="2961908" cy="315223"/>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a:ln>
                  <a:noFill/>
                </a:ln>
                <a:solidFill>
                  <a:prstClr val="white"/>
                </a:solidFill>
                <a:effectLst/>
                <a:uLnTx/>
                <a:uFillTx/>
                <a:latin typeface="Corbel"/>
                <a:ea typeface="+mn-ea"/>
                <a:cs typeface="+mn-cs"/>
              </a:rPr>
              <a:t>March 2021   </a:t>
            </a:r>
          </a:p>
        </p:txBody>
      </p:sp>
      <p:sp>
        <p:nvSpPr>
          <p:cNvPr id="47" name="TextBox 46">
            <a:extLst>
              <a:ext uri="{FF2B5EF4-FFF2-40B4-BE49-F238E27FC236}">
                <a16:creationId xmlns:a16="http://schemas.microsoft.com/office/drawing/2014/main" id="{2D2A5F4E-BCD6-4793-A5B5-87C7135B9963}"/>
              </a:ext>
            </a:extLst>
          </p:cNvPr>
          <p:cNvSpPr txBox="1"/>
          <p:nvPr/>
        </p:nvSpPr>
        <p:spPr>
          <a:xfrm rot="20599822">
            <a:off x="8719563" y="4368523"/>
            <a:ext cx="2961908" cy="315223"/>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a:ln>
                  <a:noFill/>
                </a:ln>
                <a:solidFill>
                  <a:prstClr val="white"/>
                </a:solidFill>
                <a:effectLst/>
                <a:uLnTx/>
                <a:uFillTx/>
                <a:latin typeface="Corbel"/>
                <a:ea typeface="+mn-ea"/>
                <a:cs typeface="+mn-cs"/>
              </a:rPr>
              <a:t>Feb 2022 First Swim TP/DW  </a:t>
            </a:r>
          </a:p>
        </p:txBody>
      </p:sp>
      <p:sp>
        <p:nvSpPr>
          <p:cNvPr id="48" name="TextBox 47">
            <a:extLst>
              <a:ext uri="{FF2B5EF4-FFF2-40B4-BE49-F238E27FC236}">
                <a16:creationId xmlns:a16="http://schemas.microsoft.com/office/drawing/2014/main" id="{5BD21546-B7FF-4E13-B5F0-39F207A28917}"/>
              </a:ext>
            </a:extLst>
          </p:cNvPr>
          <p:cNvSpPr txBox="1"/>
          <p:nvPr/>
        </p:nvSpPr>
        <p:spPr>
          <a:xfrm>
            <a:off x="10544257" y="4737536"/>
            <a:ext cx="1226663" cy="315223"/>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lang="en-US" sz="1802" dirty="0">
                <a:solidFill>
                  <a:prstClr val="white"/>
                </a:solidFill>
                <a:latin typeface="Corbel"/>
              </a:rPr>
              <a:t>July </a:t>
            </a:r>
            <a:r>
              <a:rPr kumimoji="0" lang="en-US" sz="1802" b="0" i="0" u="none" strike="noStrike" kern="1200" cap="none" spc="0" normalizeH="0" baseline="0" noProof="0" dirty="0">
                <a:ln>
                  <a:noFill/>
                </a:ln>
                <a:solidFill>
                  <a:prstClr val="white"/>
                </a:solidFill>
                <a:effectLst/>
                <a:uLnTx/>
                <a:uFillTx/>
                <a:latin typeface="Corbel"/>
                <a:ea typeface="+mn-ea"/>
                <a:cs typeface="+mn-cs"/>
              </a:rPr>
              <a:t>2022 </a:t>
            </a:r>
          </a:p>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dirty="0">
                <a:ln>
                  <a:noFill/>
                </a:ln>
                <a:solidFill>
                  <a:prstClr val="white"/>
                </a:solidFill>
                <a:effectLst/>
                <a:uLnTx/>
                <a:uFillTx/>
                <a:latin typeface="Corbel"/>
                <a:ea typeface="+mn-ea"/>
                <a:cs typeface="+mn-cs"/>
              </a:rPr>
              <a:t>Complete Turnover   </a:t>
            </a:r>
          </a:p>
        </p:txBody>
      </p:sp>
      <p:sp>
        <p:nvSpPr>
          <p:cNvPr id="50" name="Star: 5 Points 49">
            <a:extLst>
              <a:ext uri="{FF2B5EF4-FFF2-40B4-BE49-F238E27FC236}">
                <a16:creationId xmlns:a16="http://schemas.microsoft.com/office/drawing/2014/main" id="{D8EC4E00-81C2-4557-ABCD-3DFA68301FA8}"/>
              </a:ext>
            </a:extLst>
          </p:cNvPr>
          <p:cNvSpPr/>
          <p:nvPr/>
        </p:nvSpPr>
        <p:spPr>
          <a:xfrm>
            <a:off x="6535828" y="4613169"/>
            <a:ext cx="322074" cy="363219"/>
          </a:xfrm>
          <a:prstGeom prst="star5">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2"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D682474-E6A2-468F-B009-041559E71778}"/>
              </a:ext>
            </a:extLst>
          </p:cNvPr>
          <p:cNvSpPr txBox="1"/>
          <p:nvPr/>
        </p:nvSpPr>
        <p:spPr>
          <a:xfrm rot="20599822">
            <a:off x="6765313" y="4101664"/>
            <a:ext cx="2961908" cy="315223"/>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a:ln>
                  <a:noFill/>
                </a:ln>
                <a:solidFill>
                  <a:prstClr val="white"/>
                </a:solidFill>
                <a:effectLst/>
                <a:uLnTx/>
                <a:uFillTx/>
                <a:latin typeface="Corbel"/>
                <a:ea typeface="+mn-ea"/>
                <a:cs typeface="+mn-cs"/>
              </a:rPr>
              <a:t>Sept. 2021 </a:t>
            </a:r>
          </a:p>
        </p:txBody>
      </p:sp>
      <p:sp>
        <p:nvSpPr>
          <p:cNvPr id="52" name="TextBox 51">
            <a:extLst>
              <a:ext uri="{FF2B5EF4-FFF2-40B4-BE49-F238E27FC236}">
                <a16:creationId xmlns:a16="http://schemas.microsoft.com/office/drawing/2014/main" id="{D7997AEE-AD40-4D42-B650-C7A1B32ED509}"/>
              </a:ext>
            </a:extLst>
          </p:cNvPr>
          <p:cNvSpPr txBox="1"/>
          <p:nvPr/>
        </p:nvSpPr>
        <p:spPr>
          <a:xfrm rot="20599822">
            <a:off x="8731282" y="614741"/>
            <a:ext cx="2961908" cy="315223"/>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a:ln>
                  <a:noFill/>
                </a:ln>
                <a:solidFill>
                  <a:prstClr val="white"/>
                </a:solidFill>
                <a:effectLst/>
                <a:uLnTx/>
                <a:uFillTx/>
                <a:latin typeface="Corbel"/>
                <a:ea typeface="+mn-ea"/>
                <a:cs typeface="+mn-cs"/>
              </a:rPr>
              <a:t>Feb 2022 First Swim TP/DW  </a:t>
            </a:r>
          </a:p>
        </p:txBody>
      </p:sp>
      <p:pic>
        <p:nvPicPr>
          <p:cNvPr id="53" name="Picture 52">
            <a:extLst>
              <a:ext uri="{FF2B5EF4-FFF2-40B4-BE49-F238E27FC236}">
                <a16:creationId xmlns:a16="http://schemas.microsoft.com/office/drawing/2014/main" id="{33CDD051-19B4-4771-A79C-BB7E1093F001}"/>
              </a:ext>
            </a:extLst>
          </p:cNvPr>
          <p:cNvPicPr>
            <a:picLocks noChangeAspect="1"/>
          </p:cNvPicPr>
          <p:nvPr/>
        </p:nvPicPr>
        <p:blipFill>
          <a:blip r:embed="rId4"/>
          <a:stretch>
            <a:fillRect/>
          </a:stretch>
        </p:blipFill>
        <p:spPr>
          <a:xfrm>
            <a:off x="8479282" y="1073944"/>
            <a:ext cx="396274" cy="445047"/>
          </a:xfrm>
          <a:prstGeom prst="rect">
            <a:avLst/>
          </a:prstGeom>
        </p:spPr>
      </p:pic>
      <p:sp>
        <p:nvSpPr>
          <p:cNvPr id="15" name="TextBox 14">
            <a:extLst>
              <a:ext uri="{FF2B5EF4-FFF2-40B4-BE49-F238E27FC236}">
                <a16:creationId xmlns:a16="http://schemas.microsoft.com/office/drawing/2014/main" id="{F5DF7CAE-3183-4595-B973-370D63FC1FF7}"/>
              </a:ext>
            </a:extLst>
          </p:cNvPr>
          <p:cNvSpPr txBox="1"/>
          <p:nvPr/>
        </p:nvSpPr>
        <p:spPr>
          <a:xfrm>
            <a:off x="9056826" y="1568324"/>
            <a:ext cx="2974861" cy="1384995"/>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rbel"/>
                <a:ea typeface="+mn-ea"/>
                <a:cs typeface="+mn-cs"/>
              </a:rPr>
              <a:t>* Time For Remaining FLAC Work To Complete Follow-on S Bldg Work:</a:t>
            </a:r>
          </a:p>
          <a:p>
            <a:pPr lvl="1">
              <a:defRPr/>
            </a:pPr>
            <a:r>
              <a:rPr kumimoji="0" lang="en-US" sz="1400" b="1" i="0" u="none" strike="noStrike" kern="1200" cap="none" spc="0" normalizeH="0" baseline="0" noProof="0">
                <a:ln>
                  <a:noFill/>
                </a:ln>
                <a:solidFill>
                  <a:prstClr val="black"/>
                </a:solidFill>
                <a:effectLst/>
                <a:uLnTx/>
                <a:uFillTx/>
                <a:latin typeface="Corbel"/>
                <a:ea typeface="+mn-ea"/>
                <a:cs typeface="+mn-cs"/>
              </a:rPr>
              <a:t>Pool Plaster, Pool Deck, Entrance Canopy, Flag Poles, Scoreboard and etc. </a:t>
            </a:r>
          </a:p>
          <a:p>
            <a:pPr lvl="1">
              <a:defRPr/>
            </a:pPr>
            <a:r>
              <a:rPr kumimoji="0" lang="en-US" sz="1400" b="1" i="0" u="none" strike="noStrike" kern="1200" cap="none" spc="0" normalizeH="0" baseline="0" noProof="0">
                <a:ln>
                  <a:noFill/>
                </a:ln>
                <a:solidFill>
                  <a:prstClr val="black"/>
                </a:solidFill>
                <a:effectLst/>
                <a:uLnTx/>
                <a:uFillTx/>
                <a:latin typeface="Corbel"/>
                <a:ea typeface="+mn-ea"/>
                <a:cs typeface="+mn-cs"/>
              </a:rPr>
              <a:t>Dec 2021 – Feb 2022</a:t>
            </a:r>
          </a:p>
        </p:txBody>
      </p:sp>
      <p:sp>
        <p:nvSpPr>
          <p:cNvPr id="56" name="TextBox 55">
            <a:extLst>
              <a:ext uri="{FF2B5EF4-FFF2-40B4-BE49-F238E27FC236}">
                <a16:creationId xmlns:a16="http://schemas.microsoft.com/office/drawing/2014/main" id="{AEB1333A-9FF8-4ECC-9390-67BDE2805793}"/>
              </a:ext>
            </a:extLst>
          </p:cNvPr>
          <p:cNvSpPr txBox="1"/>
          <p:nvPr/>
        </p:nvSpPr>
        <p:spPr>
          <a:xfrm>
            <a:off x="8052676" y="3227037"/>
            <a:ext cx="327458" cy="3795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rbel"/>
                <a:ea typeface="+mn-ea"/>
                <a:cs typeface="+mn-cs"/>
              </a:rPr>
              <a:t>*</a:t>
            </a:r>
          </a:p>
        </p:txBody>
      </p:sp>
      <p:cxnSp>
        <p:nvCxnSpPr>
          <p:cNvPr id="58" name="Straight Connector 57">
            <a:extLst>
              <a:ext uri="{FF2B5EF4-FFF2-40B4-BE49-F238E27FC236}">
                <a16:creationId xmlns:a16="http://schemas.microsoft.com/office/drawing/2014/main" id="{78DC79C0-0DD2-4BB9-94CC-F6FF3484FDA4}"/>
              </a:ext>
            </a:extLst>
          </p:cNvPr>
          <p:cNvCxnSpPr>
            <a:endCxn id="3" idx="0"/>
          </p:cNvCxnSpPr>
          <p:nvPr/>
        </p:nvCxnSpPr>
        <p:spPr>
          <a:xfrm flipH="1">
            <a:off x="8631553" y="1397571"/>
            <a:ext cx="42570" cy="3430161"/>
          </a:xfrm>
          <a:prstGeom prst="line">
            <a:avLst/>
          </a:prstGeom>
        </p:spPr>
        <p:style>
          <a:lnRef idx="1">
            <a:schemeClr val="accent6"/>
          </a:lnRef>
          <a:fillRef idx="0">
            <a:schemeClr val="accent6"/>
          </a:fillRef>
          <a:effectRef idx="0">
            <a:schemeClr val="accent6"/>
          </a:effectRef>
          <a:fontRef idx="minor">
            <a:schemeClr val="tx1"/>
          </a:fontRef>
        </p:style>
      </p:cxnSp>
      <p:sp>
        <p:nvSpPr>
          <p:cNvPr id="49" name="Title 1">
            <a:extLst>
              <a:ext uri="{FF2B5EF4-FFF2-40B4-BE49-F238E27FC236}">
                <a16:creationId xmlns:a16="http://schemas.microsoft.com/office/drawing/2014/main" id="{F6CB758A-0FA4-4950-8E4B-FAEB0E300CBD}"/>
              </a:ext>
            </a:extLst>
          </p:cNvPr>
          <p:cNvSpPr txBox="1">
            <a:spLocks/>
          </p:cNvSpPr>
          <p:nvPr/>
        </p:nvSpPr>
        <p:spPr>
          <a:xfrm>
            <a:off x="565942" y="128287"/>
            <a:ext cx="9211113" cy="512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Leelawadee" panose="020B0502040204020203" pitchFamily="34" charset="-34"/>
                <a:ea typeface="+mj-ea"/>
                <a:cs typeface="Leelawadee" panose="020B0502040204020203" pitchFamily="34" charset="-34"/>
              </a:rPr>
              <a:t>FLAC &amp; S Bldg Overlap </a:t>
            </a:r>
          </a:p>
        </p:txBody>
      </p:sp>
      <p:sp>
        <p:nvSpPr>
          <p:cNvPr id="2" name="TextBox 1">
            <a:extLst>
              <a:ext uri="{FF2B5EF4-FFF2-40B4-BE49-F238E27FC236}">
                <a16:creationId xmlns:a16="http://schemas.microsoft.com/office/drawing/2014/main" id="{8D1B3FCD-229B-4668-A869-1CDB4797611C}"/>
              </a:ext>
            </a:extLst>
          </p:cNvPr>
          <p:cNvSpPr txBox="1"/>
          <p:nvPr/>
        </p:nvSpPr>
        <p:spPr>
          <a:xfrm>
            <a:off x="258198" y="5508954"/>
            <a:ext cx="4365173" cy="646331"/>
          </a:xfrm>
          <a:prstGeom prst="rect">
            <a:avLst/>
          </a:prstGeom>
          <a:noFill/>
        </p:spPr>
        <p:txBody>
          <a:bodyPr wrap="square" rtlCol="0">
            <a:spAutoFit/>
          </a:bodyPr>
          <a:lstStyle/>
          <a:p>
            <a:r>
              <a:rPr lang="en-US"/>
              <a:t>May 2021 COMP agreement in place to support start of structure in September 2021</a:t>
            </a:r>
          </a:p>
        </p:txBody>
      </p:sp>
      <p:sp>
        <p:nvSpPr>
          <p:cNvPr id="55" name="Star: 5 Points 54">
            <a:extLst>
              <a:ext uri="{FF2B5EF4-FFF2-40B4-BE49-F238E27FC236}">
                <a16:creationId xmlns:a16="http://schemas.microsoft.com/office/drawing/2014/main" id="{CB7954B8-1F87-44D7-8055-B37402483051}"/>
              </a:ext>
            </a:extLst>
          </p:cNvPr>
          <p:cNvSpPr/>
          <p:nvPr/>
        </p:nvSpPr>
        <p:spPr>
          <a:xfrm>
            <a:off x="5287015" y="4285076"/>
            <a:ext cx="322074" cy="363219"/>
          </a:xfrm>
          <a:prstGeom prst="star5">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391" rtl="0" eaLnBrk="1" fontAlgn="auto" latinLnBrk="0" hangingPunct="1">
              <a:lnSpc>
                <a:spcPct val="100000"/>
              </a:lnSpc>
              <a:spcBef>
                <a:spcPts val="0"/>
              </a:spcBef>
              <a:spcAft>
                <a:spcPts val="0"/>
              </a:spcAft>
              <a:buClrTx/>
              <a:buSzTx/>
              <a:buFontTx/>
              <a:buNone/>
              <a:tabLst/>
              <a:defRPr/>
            </a:pPr>
            <a:endParaRPr kumimoji="0" lang="en-US" sz="1802" b="0" i="0" u="none" strike="noStrike" kern="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E8F2EFAB-7672-469C-BD16-63CA2FAEFCA6}"/>
              </a:ext>
            </a:extLst>
          </p:cNvPr>
          <p:cNvSpPr txBox="1"/>
          <p:nvPr/>
        </p:nvSpPr>
        <p:spPr>
          <a:xfrm rot="20599822">
            <a:off x="5441118" y="3705688"/>
            <a:ext cx="2961908" cy="315223"/>
          </a:xfrm>
          <a:prstGeom prst="rect">
            <a:avLst/>
          </a:prstGeom>
          <a:noFill/>
        </p:spPr>
        <p:txBody>
          <a:bodyPr wrap="square" rtlCol="0">
            <a:noAutofit/>
          </a:bodyPr>
          <a:lstStyle/>
          <a:p>
            <a:pPr marL="0" marR="0" lvl="0" indent="0" algn="l" defTabSz="914391" rtl="0" eaLnBrk="1" fontAlgn="auto" latinLnBrk="0" hangingPunct="1">
              <a:lnSpc>
                <a:spcPct val="100000"/>
              </a:lnSpc>
              <a:spcBef>
                <a:spcPts val="0"/>
              </a:spcBef>
              <a:spcAft>
                <a:spcPts val="0"/>
              </a:spcAft>
              <a:buClrTx/>
              <a:buSzTx/>
              <a:buFontTx/>
              <a:buNone/>
              <a:tabLst/>
              <a:defRPr/>
            </a:pPr>
            <a:r>
              <a:rPr kumimoji="0" lang="en-US" sz="1802" b="0" i="0" u="none" strike="noStrike" kern="1200" cap="none" spc="0" normalizeH="0" baseline="0" noProof="0">
                <a:ln>
                  <a:noFill/>
                </a:ln>
                <a:solidFill>
                  <a:prstClr val="white"/>
                </a:solidFill>
                <a:effectLst/>
                <a:uLnTx/>
                <a:uFillTx/>
                <a:latin typeface="Corbel"/>
                <a:ea typeface="+mn-ea"/>
                <a:cs typeface="+mn-cs"/>
              </a:rPr>
              <a:t>May 2021   </a:t>
            </a:r>
          </a:p>
        </p:txBody>
      </p:sp>
    </p:spTree>
    <p:extLst>
      <p:ext uri="{BB962C8B-B14F-4D97-AF65-F5344CB8AC3E}">
        <p14:creationId xmlns:p14="http://schemas.microsoft.com/office/powerpoint/2010/main" val="35741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ppt_x"/>
                                          </p:val>
                                        </p:tav>
                                        <p:tav tm="100000">
                                          <p:val>
                                            <p:strVal val="#ppt_x"/>
                                          </p:val>
                                        </p:tav>
                                      </p:tavLst>
                                    </p:anim>
                                    <p:anim calcmode="lin" valueType="num">
                                      <p:cBhvr additive="base">
                                        <p:cTn id="80" dur="500" fill="hold"/>
                                        <p:tgtEl>
                                          <p:spTgt spid="4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additive="base">
                                        <p:cTn id="87" dur="500" fill="hold"/>
                                        <p:tgtEl>
                                          <p:spTgt spid="52"/>
                                        </p:tgtEl>
                                        <p:attrNameLst>
                                          <p:attrName>ppt_x</p:attrName>
                                        </p:attrNameLst>
                                      </p:cBhvr>
                                      <p:tavLst>
                                        <p:tav tm="0">
                                          <p:val>
                                            <p:strVal val="#ppt_x"/>
                                          </p:val>
                                        </p:tav>
                                        <p:tav tm="100000">
                                          <p:val>
                                            <p:strVal val="#ppt_x"/>
                                          </p:val>
                                        </p:tav>
                                      </p:tavLst>
                                    </p:anim>
                                    <p:anim calcmode="lin" valueType="num">
                                      <p:cBhvr additive="base">
                                        <p:cTn id="88" dur="500" fill="hold"/>
                                        <p:tgtEl>
                                          <p:spTgt spid="52"/>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additive="base">
                                        <p:cTn id="91" dur="500" fill="hold"/>
                                        <p:tgtEl>
                                          <p:spTgt spid="53"/>
                                        </p:tgtEl>
                                        <p:attrNameLst>
                                          <p:attrName>ppt_x</p:attrName>
                                        </p:attrNameLst>
                                      </p:cBhvr>
                                      <p:tavLst>
                                        <p:tav tm="0">
                                          <p:val>
                                            <p:strVal val="#ppt_x"/>
                                          </p:val>
                                        </p:tav>
                                        <p:tav tm="100000">
                                          <p:val>
                                            <p:strVal val="#ppt_x"/>
                                          </p:val>
                                        </p:tav>
                                      </p:tavLst>
                                    </p:anim>
                                    <p:anim calcmode="lin" valueType="num">
                                      <p:cBhvr additive="base">
                                        <p:cTn id="92" dur="500" fill="hold"/>
                                        <p:tgtEl>
                                          <p:spTgt spid="5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additive="base">
                                        <p:cTn id="95" dur="500" fill="hold"/>
                                        <p:tgtEl>
                                          <p:spTgt spid="58"/>
                                        </p:tgtEl>
                                        <p:attrNameLst>
                                          <p:attrName>ppt_x</p:attrName>
                                        </p:attrNameLst>
                                      </p:cBhvr>
                                      <p:tavLst>
                                        <p:tav tm="0">
                                          <p:val>
                                            <p:strVal val="#ppt_x"/>
                                          </p:val>
                                        </p:tav>
                                        <p:tav tm="100000">
                                          <p:val>
                                            <p:strVal val="#ppt_x"/>
                                          </p:val>
                                        </p:tav>
                                      </p:tavLst>
                                    </p:anim>
                                    <p:anim calcmode="lin" valueType="num">
                                      <p:cBhvr additive="base">
                                        <p:cTn id="96" dur="500" fill="hold"/>
                                        <p:tgtEl>
                                          <p:spTgt spid="5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
                                        </p:tgtEl>
                                        <p:attrNameLst>
                                          <p:attrName>style.visibility</p:attrName>
                                        </p:attrNameLst>
                                      </p:cBhvr>
                                      <p:to>
                                        <p:strVal val="visible"/>
                                      </p:to>
                                    </p:set>
                                    <p:anim calcmode="lin" valueType="num">
                                      <p:cBhvr additive="base">
                                        <p:cTn id="99" dur="500" fill="hold"/>
                                        <p:tgtEl>
                                          <p:spTgt spid="2"/>
                                        </p:tgtEl>
                                        <p:attrNameLst>
                                          <p:attrName>ppt_x</p:attrName>
                                        </p:attrNameLst>
                                      </p:cBhvr>
                                      <p:tavLst>
                                        <p:tav tm="0">
                                          <p:val>
                                            <p:strVal val="#ppt_x"/>
                                          </p:val>
                                        </p:tav>
                                        <p:tav tm="100000">
                                          <p:val>
                                            <p:strVal val="#ppt_x"/>
                                          </p:val>
                                        </p:tav>
                                      </p:tavLst>
                                    </p:anim>
                                    <p:anim calcmode="lin" valueType="num">
                                      <p:cBhvr additive="base">
                                        <p:cTn id="100" dur="500" fill="hold"/>
                                        <p:tgtEl>
                                          <p:spTgt spid="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500" fill="hold"/>
                                        <p:tgtEl>
                                          <p:spTgt spid="44"/>
                                        </p:tgtEl>
                                        <p:attrNameLst>
                                          <p:attrName>ppt_x</p:attrName>
                                        </p:attrNameLst>
                                      </p:cBhvr>
                                      <p:tavLst>
                                        <p:tav tm="0">
                                          <p:val>
                                            <p:strVal val="#ppt_x"/>
                                          </p:val>
                                        </p:tav>
                                        <p:tav tm="100000">
                                          <p:val>
                                            <p:strVal val="#ppt_x"/>
                                          </p:val>
                                        </p:tav>
                                      </p:tavLst>
                                    </p:anim>
                                    <p:anim calcmode="lin" valueType="num">
                                      <p:cBhvr additive="base">
                                        <p:cTn id="104" dur="500" fill="hold"/>
                                        <p:tgtEl>
                                          <p:spTgt spid="4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500" fill="hold"/>
                                        <p:tgtEl>
                                          <p:spTgt spid="55"/>
                                        </p:tgtEl>
                                        <p:attrNameLst>
                                          <p:attrName>ppt_x</p:attrName>
                                        </p:attrNameLst>
                                      </p:cBhvr>
                                      <p:tavLst>
                                        <p:tav tm="0">
                                          <p:val>
                                            <p:strVal val="#ppt_x"/>
                                          </p:val>
                                        </p:tav>
                                        <p:tav tm="100000">
                                          <p:val>
                                            <p:strVal val="#ppt_x"/>
                                          </p:val>
                                        </p:tav>
                                      </p:tavLst>
                                    </p:anim>
                                    <p:anim calcmode="lin" valueType="num">
                                      <p:cBhvr additive="base">
                                        <p:cTn id="108" dur="500" fill="hold"/>
                                        <p:tgtEl>
                                          <p:spTgt spid="5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additive="base">
                                        <p:cTn id="111" dur="500" fill="hold"/>
                                        <p:tgtEl>
                                          <p:spTgt spid="56"/>
                                        </p:tgtEl>
                                        <p:attrNameLst>
                                          <p:attrName>ppt_x</p:attrName>
                                        </p:attrNameLst>
                                      </p:cBhvr>
                                      <p:tavLst>
                                        <p:tav tm="0">
                                          <p:val>
                                            <p:strVal val="#ppt_x"/>
                                          </p:val>
                                        </p:tav>
                                        <p:tav tm="100000">
                                          <p:val>
                                            <p:strVal val="#ppt_x"/>
                                          </p:val>
                                        </p:tav>
                                      </p:tavLst>
                                    </p:anim>
                                    <p:anim calcmode="lin" valueType="num">
                                      <p:cBhvr additive="base">
                                        <p:cTn id="112" dur="500" fill="hold"/>
                                        <p:tgtEl>
                                          <p:spTgt spid="56"/>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
                                        </p:tgtEl>
                                        <p:attrNameLst>
                                          <p:attrName>style.visibility</p:attrName>
                                        </p:attrNameLst>
                                      </p:cBhvr>
                                      <p:to>
                                        <p:strVal val="visible"/>
                                      </p:to>
                                    </p:set>
                                    <p:anim calcmode="lin" valueType="num">
                                      <p:cBhvr additive="base">
                                        <p:cTn id="115" dur="500" fill="hold"/>
                                        <p:tgtEl>
                                          <p:spTgt spid="3"/>
                                        </p:tgtEl>
                                        <p:attrNameLst>
                                          <p:attrName>ppt_x</p:attrName>
                                        </p:attrNameLst>
                                      </p:cBhvr>
                                      <p:tavLst>
                                        <p:tav tm="0">
                                          <p:val>
                                            <p:strVal val="#ppt_x"/>
                                          </p:val>
                                        </p:tav>
                                        <p:tav tm="100000">
                                          <p:val>
                                            <p:strVal val="#ppt_x"/>
                                          </p:val>
                                        </p:tav>
                                      </p:tavLst>
                                    </p:anim>
                                    <p:anim calcmode="lin" valueType="num">
                                      <p:cBhvr additive="base">
                                        <p:cTn id="116" dur="500" fill="hold"/>
                                        <p:tgtEl>
                                          <p:spTgt spid="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
                                        </p:tgtEl>
                                        <p:attrNameLst>
                                          <p:attrName>style.visibility</p:attrName>
                                        </p:attrNameLst>
                                      </p:cBhvr>
                                      <p:to>
                                        <p:strVal val="visible"/>
                                      </p:to>
                                    </p:set>
                                    <p:anim calcmode="lin" valueType="num">
                                      <p:cBhvr additive="base">
                                        <p:cTn id="119" dur="500" fill="hold"/>
                                        <p:tgtEl>
                                          <p:spTgt spid="4"/>
                                        </p:tgtEl>
                                        <p:attrNameLst>
                                          <p:attrName>ppt_x</p:attrName>
                                        </p:attrNameLst>
                                      </p:cBhvr>
                                      <p:tavLst>
                                        <p:tav tm="0">
                                          <p:val>
                                            <p:strVal val="#ppt_x"/>
                                          </p:val>
                                        </p:tav>
                                        <p:tav tm="100000">
                                          <p:val>
                                            <p:strVal val="#ppt_x"/>
                                          </p:val>
                                        </p:tav>
                                      </p:tavLst>
                                    </p:anim>
                                    <p:anim calcmode="lin" valueType="num">
                                      <p:cBhvr additive="base">
                                        <p:cTn id="1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1" grpId="0" animBg="1"/>
      <p:bldP spid="22" grpId="0" animBg="1"/>
      <p:bldP spid="23" grpId="0" animBg="1"/>
      <p:bldP spid="25" grpId="0" animBg="1"/>
      <p:bldP spid="26" grpId="0" animBg="1"/>
      <p:bldP spid="29" grpId="0" animBg="1"/>
      <p:bldP spid="39" grpId="0" animBg="1"/>
      <p:bldP spid="40" grpId="0" animBg="1"/>
      <p:bldP spid="42" grpId="0" animBg="1"/>
      <p:bldP spid="44" grpId="0" animBg="1"/>
      <p:bldP spid="45" grpId="0"/>
      <p:bldP spid="46" grpId="0"/>
      <p:bldP spid="47" grpId="0"/>
      <p:bldP spid="48" grpId="0"/>
      <p:bldP spid="50" grpId="0" animBg="1"/>
      <p:bldP spid="51" grpId="0"/>
      <p:bldP spid="52" grpId="0"/>
      <p:bldP spid="15" grpId="0" animBg="1"/>
      <p:bldP spid="56" grpId="0"/>
      <p:bldP spid="2" grpId="0"/>
      <p:bldP spid="55" grpId="0" animBg="1"/>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3839" y="-867249"/>
            <a:ext cx="5942063" cy="1809750"/>
          </a:xfrm>
        </p:spPr>
        <p:txBody>
          <a:bodyPr>
            <a:noAutofit/>
          </a:bodyPr>
          <a:lstStyle/>
          <a:p>
            <a:pPr algn="ctr"/>
            <a:r>
              <a:rPr lang="en-US" sz="2400" u="sng" dirty="0">
                <a:solidFill>
                  <a:schemeClr val="tx1"/>
                </a:solidFill>
                <a:latin typeface="Arial Nova" panose="020B0504020202020204" pitchFamily="34" charset="0"/>
              </a:rPr>
              <a:t>Ft. Lauderdale Aquatic Center </a:t>
            </a:r>
          </a:p>
          <a:p>
            <a:pPr algn="ctr"/>
            <a:r>
              <a:rPr lang="en-US" sz="2400" u="sng" dirty="0">
                <a:solidFill>
                  <a:schemeClr val="tx1"/>
                </a:solidFill>
                <a:latin typeface="Arial Nova" panose="020B0504020202020204" pitchFamily="34" charset="0"/>
              </a:rPr>
              <a:t>South Building </a:t>
            </a:r>
          </a:p>
        </p:txBody>
      </p:sp>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pic>
        <p:nvPicPr>
          <p:cNvPr id="4" name="Picture 3" descr="A close up of a sign&#10;&#10;Description automatically generated">
            <a:extLst>
              <a:ext uri="{FF2B5EF4-FFF2-40B4-BE49-F238E27FC236}">
                <a16:creationId xmlns:a16="http://schemas.microsoft.com/office/drawing/2014/main" id="{FD8240DF-6B0E-46D0-9599-13D84E5A6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634" y="64396"/>
            <a:ext cx="574383" cy="451678"/>
          </a:xfrm>
          <a:prstGeom prst="rect">
            <a:avLst/>
          </a:prstGeom>
        </p:spPr>
      </p:pic>
      <p:pic>
        <p:nvPicPr>
          <p:cNvPr id="15" name="Picture 14" descr="A close up of a logo&#10;&#10;Description automatically generated">
            <a:extLst>
              <a:ext uri="{FF2B5EF4-FFF2-40B4-BE49-F238E27FC236}">
                <a16:creationId xmlns:a16="http://schemas.microsoft.com/office/drawing/2014/main" id="{A6A5E71A-BB37-44F7-9C62-6C2FE96EC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041" y="73921"/>
            <a:ext cx="2394584" cy="363219"/>
          </a:xfrm>
          <a:prstGeom prst="rect">
            <a:avLst/>
          </a:prstGeom>
        </p:spPr>
      </p:pic>
      <p:pic>
        <p:nvPicPr>
          <p:cNvPr id="2" name="Picture 1">
            <a:extLst>
              <a:ext uri="{FF2B5EF4-FFF2-40B4-BE49-F238E27FC236}">
                <a16:creationId xmlns:a16="http://schemas.microsoft.com/office/drawing/2014/main" id="{738D0794-AFA3-4351-90BF-3BB76D57DAFC}"/>
              </a:ext>
            </a:extLst>
          </p:cNvPr>
          <p:cNvPicPr>
            <a:picLocks noChangeAspect="1"/>
          </p:cNvPicPr>
          <p:nvPr/>
        </p:nvPicPr>
        <p:blipFill rotWithShape="1">
          <a:blip r:embed="rId5"/>
          <a:srcRect l="59825" t="37132" r="9390" b="18527"/>
          <a:stretch/>
        </p:blipFill>
        <p:spPr>
          <a:xfrm>
            <a:off x="669851" y="918348"/>
            <a:ext cx="10589728" cy="4289892"/>
          </a:xfrm>
          <a:prstGeom prst="rect">
            <a:avLst/>
          </a:prstGeom>
        </p:spPr>
      </p:pic>
      <p:sp>
        <p:nvSpPr>
          <p:cNvPr id="5" name="TextBox 4">
            <a:extLst>
              <a:ext uri="{FF2B5EF4-FFF2-40B4-BE49-F238E27FC236}">
                <a16:creationId xmlns:a16="http://schemas.microsoft.com/office/drawing/2014/main" id="{567E57C5-89B6-4B46-8047-7995A84E45C4}"/>
              </a:ext>
            </a:extLst>
          </p:cNvPr>
          <p:cNvSpPr txBox="1"/>
          <p:nvPr/>
        </p:nvSpPr>
        <p:spPr>
          <a:xfrm>
            <a:off x="4540101" y="5549572"/>
            <a:ext cx="3657600" cy="707886"/>
          </a:xfrm>
          <a:prstGeom prst="rect">
            <a:avLst/>
          </a:prstGeom>
          <a:noFill/>
        </p:spPr>
        <p:txBody>
          <a:bodyPr wrap="square" rtlCol="0">
            <a:spAutoFit/>
          </a:bodyPr>
          <a:lstStyle/>
          <a:p>
            <a:r>
              <a:rPr lang="en-US" sz="4000" dirty="0"/>
              <a:t>Questions ? </a:t>
            </a:r>
          </a:p>
        </p:txBody>
      </p:sp>
    </p:spTree>
    <p:extLst>
      <p:ext uri="{BB962C8B-B14F-4D97-AF65-F5344CB8AC3E}">
        <p14:creationId xmlns:p14="http://schemas.microsoft.com/office/powerpoint/2010/main" val="165962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6F7F0-A831-4123-B1D8-412BE75A4E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pic>
        <p:nvPicPr>
          <p:cNvPr id="6" name="Picture 5" descr="A close up of a sign&#10;&#10;Description automatically generated">
            <a:extLst>
              <a:ext uri="{FF2B5EF4-FFF2-40B4-BE49-F238E27FC236}">
                <a16:creationId xmlns:a16="http://schemas.microsoft.com/office/drawing/2014/main" id="{B639C3BE-2593-47AF-8C24-D55EDCAEC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634" y="64396"/>
            <a:ext cx="574383" cy="451678"/>
          </a:xfrm>
          <a:prstGeom prst="rect">
            <a:avLst/>
          </a:prstGeom>
        </p:spPr>
      </p:pic>
      <p:pic>
        <p:nvPicPr>
          <p:cNvPr id="7" name="Picture 6" descr="A close up of a logo&#10;&#10;Description automatically generated">
            <a:extLst>
              <a:ext uri="{FF2B5EF4-FFF2-40B4-BE49-F238E27FC236}">
                <a16:creationId xmlns:a16="http://schemas.microsoft.com/office/drawing/2014/main" id="{EC96AD1A-BCAB-41DC-BF9A-89129A934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041" y="73921"/>
            <a:ext cx="2394584" cy="363219"/>
          </a:xfrm>
          <a:prstGeom prst="rect">
            <a:avLst/>
          </a:prstGeom>
        </p:spPr>
      </p:pic>
      <p:pic>
        <p:nvPicPr>
          <p:cNvPr id="8" name="Picture 7">
            <a:extLst>
              <a:ext uri="{FF2B5EF4-FFF2-40B4-BE49-F238E27FC236}">
                <a16:creationId xmlns:a16="http://schemas.microsoft.com/office/drawing/2014/main" id="{D240C3AF-6B9A-4B87-BCC5-F4FB0201B618}"/>
              </a:ext>
            </a:extLst>
          </p:cNvPr>
          <p:cNvPicPr>
            <a:picLocks noChangeAspect="1"/>
          </p:cNvPicPr>
          <p:nvPr/>
        </p:nvPicPr>
        <p:blipFill rotWithShape="1">
          <a:blip r:embed="rId5"/>
          <a:srcRect l="15872" t="26899" r="62413" b="27520"/>
          <a:stretch/>
        </p:blipFill>
        <p:spPr>
          <a:xfrm>
            <a:off x="1175652" y="516074"/>
            <a:ext cx="9361217" cy="5526506"/>
          </a:xfrm>
          <a:prstGeom prst="rect">
            <a:avLst/>
          </a:prstGeom>
        </p:spPr>
      </p:pic>
      <p:sp>
        <p:nvSpPr>
          <p:cNvPr id="9" name="TextBox 8">
            <a:extLst>
              <a:ext uri="{FF2B5EF4-FFF2-40B4-BE49-F238E27FC236}">
                <a16:creationId xmlns:a16="http://schemas.microsoft.com/office/drawing/2014/main" id="{75006F61-8EC3-4335-9B4E-EBA27FE3D952}"/>
              </a:ext>
            </a:extLst>
          </p:cNvPr>
          <p:cNvSpPr txBox="1"/>
          <p:nvPr/>
        </p:nvSpPr>
        <p:spPr>
          <a:xfrm>
            <a:off x="1414130" y="5964862"/>
            <a:ext cx="10697887" cy="523220"/>
          </a:xfrm>
          <a:prstGeom prst="rect">
            <a:avLst/>
          </a:prstGeom>
          <a:noFill/>
        </p:spPr>
        <p:txBody>
          <a:bodyPr wrap="square" rtlCol="0">
            <a:spAutoFit/>
          </a:bodyPr>
          <a:lstStyle/>
          <a:p>
            <a:r>
              <a:rPr lang="en-US" sz="2800" dirty="0"/>
              <a:t>July 2020 Updated Rendering w/ North Building &amp; 27M Tower  </a:t>
            </a:r>
          </a:p>
        </p:txBody>
      </p:sp>
    </p:spTree>
    <p:extLst>
      <p:ext uri="{BB962C8B-B14F-4D97-AF65-F5344CB8AC3E}">
        <p14:creationId xmlns:p14="http://schemas.microsoft.com/office/powerpoint/2010/main" val="366927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AF810-0D0F-4347-828D-D7ECCDE094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pic>
        <p:nvPicPr>
          <p:cNvPr id="5" name="Picture 4" descr="A close up of a sign&#10;&#10;Description automatically generated">
            <a:extLst>
              <a:ext uri="{FF2B5EF4-FFF2-40B4-BE49-F238E27FC236}">
                <a16:creationId xmlns:a16="http://schemas.microsoft.com/office/drawing/2014/main" id="{96ECFC10-3602-4F54-8730-29520BB56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634" y="64396"/>
            <a:ext cx="574383" cy="451678"/>
          </a:xfrm>
          <a:prstGeom prst="rect">
            <a:avLst/>
          </a:prstGeom>
        </p:spPr>
      </p:pic>
      <p:pic>
        <p:nvPicPr>
          <p:cNvPr id="6" name="Picture 5" descr="A close up of a logo&#10;&#10;Description automatically generated">
            <a:extLst>
              <a:ext uri="{FF2B5EF4-FFF2-40B4-BE49-F238E27FC236}">
                <a16:creationId xmlns:a16="http://schemas.microsoft.com/office/drawing/2014/main" id="{BC0E71CF-2528-404A-B54F-4FC7320D7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041" y="73921"/>
            <a:ext cx="2394584" cy="363219"/>
          </a:xfrm>
          <a:prstGeom prst="rect">
            <a:avLst/>
          </a:prstGeom>
        </p:spPr>
      </p:pic>
      <p:pic>
        <p:nvPicPr>
          <p:cNvPr id="7" name="Picture 6">
            <a:extLst>
              <a:ext uri="{FF2B5EF4-FFF2-40B4-BE49-F238E27FC236}">
                <a16:creationId xmlns:a16="http://schemas.microsoft.com/office/drawing/2014/main" id="{1BF0AF4B-1943-4FFD-9F4F-D1FB85525686}"/>
              </a:ext>
            </a:extLst>
          </p:cNvPr>
          <p:cNvPicPr>
            <a:picLocks noChangeAspect="1"/>
          </p:cNvPicPr>
          <p:nvPr/>
        </p:nvPicPr>
        <p:blipFill>
          <a:blip r:embed="rId5"/>
          <a:stretch>
            <a:fillRect/>
          </a:stretch>
        </p:blipFill>
        <p:spPr>
          <a:xfrm>
            <a:off x="1058474" y="516074"/>
            <a:ext cx="10000619" cy="5523219"/>
          </a:xfrm>
          <a:prstGeom prst="rect">
            <a:avLst/>
          </a:prstGeom>
        </p:spPr>
      </p:pic>
      <p:sp>
        <p:nvSpPr>
          <p:cNvPr id="8" name="TextBox 7">
            <a:extLst>
              <a:ext uri="{FF2B5EF4-FFF2-40B4-BE49-F238E27FC236}">
                <a16:creationId xmlns:a16="http://schemas.microsoft.com/office/drawing/2014/main" id="{8D6F867F-89B1-466A-84F4-9B4E6A15AD6B}"/>
              </a:ext>
            </a:extLst>
          </p:cNvPr>
          <p:cNvSpPr txBox="1"/>
          <p:nvPr/>
        </p:nvSpPr>
        <p:spPr>
          <a:xfrm>
            <a:off x="1945763" y="5964862"/>
            <a:ext cx="8112642" cy="523220"/>
          </a:xfrm>
          <a:prstGeom prst="rect">
            <a:avLst/>
          </a:prstGeom>
          <a:noFill/>
        </p:spPr>
        <p:txBody>
          <a:bodyPr wrap="square" rtlCol="0">
            <a:spAutoFit/>
          </a:bodyPr>
          <a:lstStyle/>
          <a:p>
            <a:r>
              <a:rPr lang="en-US" sz="2800" dirty="0"/>
              <a:t>December 2020 Updated Rendering w/ South Building </a:t>
            </a:r>
          </a:p>
        </p:txBody>
      </p:sp>
    </p:spTree>
    <p:extLst>
      <p:ext uri="{BB962C8B-B14F-4D97-AF65-F5344CB8AC3E}">
        <p14:creationId xmlns:p14="http://schemas.microsoft.com/office/powerpoint/2010/main" val="2928380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3839" y="-867249"/>
            <a:ext cx="5942063" cy="1809750"/>
          </a:xfrm>
        </p:spPr>
        <p:txBody>
          <a:bodyPr>
            <a:noAutofit/>
          </a:bodyPr>
          <a:lstStyle/>
          <a:p>
            <a:pPr algn="ctr"/>
            <a:r>
              <a:rPr lang="en-US" sz="2400" u="sng">
                <a:solidFill>
                  <a:schemeClr val="tx1"/>
                </a:solidFill>
                <a:latin typeface="Arial Nova" panose="020B0504020202020204" pitchFamily="34" charset="0"/>
              </a:rPr>
              <a:t>Ft. Lauderdale Aquatic Center </a:t>
            </a:r>
          </a:p>
          <a:p>
            <a:pPr algn="ctr"/>
            <a:r>
              <a:rPr lang="en-US" sz="2400" u="sng">
                <a:solidFill>
                  <a:schemeClr val="tx1"/>
                </a:solidFill>
                <a:latin typeface="Arial Nova" panose="020B0504020202020204" pitchFamily="34" charset="0"/>
              </a:rPr>
              <a:t>South Building Timeline Update </a:t>
            </a:r>
          </a:p>
        </p:txBody>
      </p:sp>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pic>
        <p:nvPicPr>
          <p:cNvPr id="4" name="Picture 3" descr="A close up of a sign&#10;&#10;Description automatically generated">
            <a:extLst>
              <a:ext uri="{FF2B5EF4-FFF2-40B4-BE49-F238E27FC236}">
                <a16:creationId xmlns:a16="http://schemas.microsoft.com/office/drawing/2014/main" id="{FD8240DF-6B0E-46D0-9599-13D84E5A6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634" y="64396"/>
            <a:ext cx="574383" cy="451678"/>
          </a:xfrm>
          <a:prstGeom prst="rect">
            <a:avLst/>
          </a:prstGeom>
        </p:spPr>
      </p:pic>
      <p:pic>
        <p:nvPicPr>
          <p:cNvPr id="15" name="Picture 14" descr="A close up of a logo&#10;&#10;Description automatically generated">
            <a:extLst>
              <a:ext uri="{FF2B5EF4-FFF2-40B4-BE49-F238E27FC236}">
                <a16:creationId xmlns:a16="http://schemas.microsoft.com/office/drawing/2014/main" id="{A6A5E71A-BB37-44F7-9C62-6C2FE96EC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041" y="73921"/>
            <a:ext cx="2394584" cy="363219"/>
          </a:xfrm>
          <a:prstGeom prst="rect">
            <a:avLst/>
          </a:prstGeom>
        </p:spPr>
      </p:pic>
      <p:graphicFrame>
        <p:nvGraphicFramePr>
          <p:cNvPr id="24" name="TextBox 11">
            <a:extLst>
              <a:ext uri="{FF2B5EF4-FFF2-40B4-BE49-F238E27FC236}">
                <a16:creationId xmlns:a16="http://schemas.microsoft.com/office/drawing/2014/main" id="{36837A9B-BA0F-4361-9F8A-E510433BD37E}"/>
              </a:ext>
            </a:extLst>
          </p:cNvPr>
          <p:cNvGraphicFramePr/>
          <p:nvPr>
            <p:extLst>
              <p:ext uri="{D42A27DB-BD31-4B8C-83A1-F6EECF244321}">
                <p14:modId xmlns:p14="http://schemas.microsoft.com/office/powerpoint/2010/main" val="599851300"/>
              </p:ext>
            </p:extLst>
          </p:nvPr>
        </p:nvGraphicFramePr>
        <p:xfrm>
          <a:off x="466531" y="3680419"/>
          <a:ext cx="11328202" cy="27801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A0B63BBE-E402-4512-A248-DB37CBCFB63A}"/>
              </a:ext>
            </a:extLst>
          </p:cNvPr>
          <p:cNvPicPr>
            <a:picLocks noChangeAspect="1"/>
          </p:cNvPicPr>
          <p:nvPr/>
        </p:nvPicPr>
        <p:blipFill rotWithShape="1">
          <a:blip r:embed="rId10"/>
          <a:srcRect l="17529" t="36062" r="57790" b="17908"/>
          <a:stretch/>
        </p:blipFill>
        <p:spPr>
          <a:xfrm>
            <a:off x="233915" y="1367830"/>
            <a:ext cx="3929475" cy="2061169"/>
          </a:xfrm>
          <a:prstGeom prst="rect">
            <a:avLst/>
          </a:prstGeom>
        </p:spPr>
      </p:pic>
      <p:pic>
        <p:nvPicPr>
          <p:cNvPr id="10" name="Picture 9">
            <a:extLst>
              <a:ext uri="{FF2B5EF4-FFF2-40B4-BE49-F238E27FC236}">
                <a16:creationId xmlns:a16="http://schemas.microsoft.com/office/drawing/2014/main" id="{589B8F1A-F4F2-4EC4-BD8D-EEE38BDF7656}"/>
              </a:ext>
            </a:extLst>
          </p:cNvPr>
          <p:cNvPicPr>
            <a:picLocks noChangeAspect="1"/>
          </p:cNvPicPr>
          <p:nvPr/>
        </p:nvPicPr>
        <p:blipFill rotWithShape="1">
          <a:blip r:embed="rId11"/>
          <a:srcRect l="13188" t="16870" r="57237" b="24919"/>
          <a:stretch/>
        </p:blipFill>
        <p:spPr>
          <a:xfrm>
            <a:off x="8126317" y="1363792"/>
            <a:ext cx="3730671" cy="2065207"/>
          </a:xfrm>
          <a:prstGeom prst="rect">
            <a:avLst/>
          </a:prstGeom>
        </p:spPr>
      </p:pic>
      <p:pic>
        <p:nvPicPr>
          <p:cNvPr id="5" name="Picture 4">
            <a:extLst>
              <a:ext uri="{FF2B5EF4-FFF2-40B4-BE49-F238E27FC236}">
                <a16:creationId xmlns:a16="http://schemas.microsoft.com/office/drawing/2014/main" id="{E192B151-3776-4D3F-985B-D8832FADF552}"/>
              </a:ext>
            </a:extLst>
          </p:cNvPr>
          <p:cNvPicPr>
            <a:picLocks noChangeAspect="1"/>
          </p:cNvPicPr>
          <p:nvPr/>
        </p:nvPicPr>
        <p:blipFill rotWithShape="1">
          <a:blip r:embed="rId12"/>
          <a:srcRect l="15872" t="26899" r="62413" b="27520"/>
          <a:stretch/>
        </p:blipFill>
        <p:spPr>
          <a:xfrm>
            <a:off x="4386681" y="1363792"/>
            <a:ext cx="3481419" cy="2055297"/>
          </a:xfrm>
          <a:prstGeom prst="rect">
            <a:avLst/>
          </a:prstGeom>
        </p:spPr>
      </p:pic>
    </p:spTree>
    <p:extLst>
      <p:ext uri="{BB962C8B-B14F-4D97-AF65-F5344CB8AC3E}">
        <p14:creationId xmlns:p14="http://schemas.microsoft.com/office/powerpoint/2010/main" val="757036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79677" y="-263568"/>
            <a:ext cx="5942063" cy="1809750"/>
          </a:xfrm>
        </p:spPr>
        <p:txBody>
          <a:bodyPr>
            <a:noAutofit/>
          </a:bodyPr>
          <a:lstStyle/>
          <a:p>
            <a:pPr algn="ctr"/>
            <a:r>
              <a:rPr lang="en-US" sz="2400" u="sng" dirty="0">
                <a:solidFill>
                  <a:schemeClr val="tx1"/>
                </a:solidFill>
                <a:latin typeface="Arial Nova" panose="020B0504020202020204" pitchFamily="34" charset="0"/>
              </a:rPr>
              <a:t>Ft. Lauderdale Aquatic Center </a:t>
            </a:r>
          </a:p>
          <a:p>
            <a:pPr algn="ctr"/>
            <a:r>
              <a:rPr lang="en-US" sz="2400" u="sng" dirty="0">
                <a:solidFill>
                  <a:schemeClr val="tx1"/>
                </a:solidFill>
                <a:latin typeface="Arial Nova" panose="020B0504020202020204" pitchFamily="34" charset="0"/>
              </a:rPr>
              <a:t>Cost Increases vs Initial Assumptions  </a:t>
            </a:r>
          </a:p>
        </p:txBody>
      </p:sp>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pic>
        <p:nvPicPr>
          <p:cNvPr id="4" name="Picture 3" descr="A close up of a sign&#10;&#10;Description automatically generated">
            <a:extLst>
              <a:ext uri="{FF2B5EF4-FFF2-40B4-BE49-F238E27FC236}">
                <a16:creationId xmlns:a16="http://schemas.microsoft.com/office/drawing/2014/main" id="{FD8240DF-6B0E-46D0-9599-13D84E5A6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634" y="64396"/>
            <a:ext cx="574383" cy="451678"/>
          </a:xfrm>
          <a:prstGeom prst="rect">
            <a:avLst/>
          </a:prstGeom>
        </p:spPr>
      </p:pic>
      <p:pic>
        <p:nvPicPr>
          <p:cNvPr id="15" name="Picture 14" descr="A close up of a logo&#10;&#10;Description automatically generated">
            <a:extLst>
              <a:ext uri="{FF2B5EF4-FFF2-40B4-BE49-F238E27FC236}">
                <a16:creationId xmlns:a16="http://schemas.microsoft.com/office/drawing/2014/main" id="{A6A5E71A-BB37-44F7-9C62-6C2FE96EC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041" y="73921"/>
            <a:ext cx="2394584" cy="363219"/>
          </a:xfrm>
          <a:prstGeom prst="rect">
            <a:avLst/>
          </a:prstGeom>
        </p:spPr>
      </p:pic>
      <p:pic>
        <p:nvPicPr>
          <p:cNvPr id="10" name="Picture 9">
            <a:extLst>
              <a:ext uri="{FF2B5EF4-FFF2-40B4-BE49-F238E27FC236}">
                <a16:creationId xmlns:a16="http://schemas.microsoft.com/office/drawing/2014/main" id="{34FDCB89-EABD-46D5-AFD1-56C83C1C65D0}"/>
              </a:ext>
            </a:extLst>
          </p:cNvPr>
          <p:cNvPicPr>
            <a:picLocks noChangeAspect="1"/>
          </p:cNvPicPr>
          <p:nvPr/>
        </p:nvPicPr>
        <p:blipFill rotWithShape="1">
          <a:blip r:embed="rId5"/>
          <a:srcRect l="6917" t="15265" r="56211" b="19198"/>
          <a:stretch/>
        </p:blipFill>
        <p:spPr>
          <a:xfrm>
            <a:off x="158771" y="154560"/>
            <a:ext cx="3450016" cy="1724666"/>
          </a:xfrm>
          <a:prstGeom prst="rect">
            <a:avLst/>
          </a:prstGeom>
        </p:spPr>
      </p:pic>
      <p:sp>
        <p:nvSpPr>
          <p:cNvPr id="5" name="TextBox 4">
            <a:extLst>
              <a:ext uri="{FF2B5EF4-FFF2-40B4-BE49-F238E27FC236}">
                <a16:creationId xmlns:a16="http://schemas.microsoft.com/office/drawing/2014/main" id="{9ABF6F15-B6B1-4E5E-8387-09FE4A413B5F}"/>
              </a:ext>
            </a:extLst>
          </p:cNvPr>
          <p:cNvSpPr txBox="1"/>
          <p:nvPr/>
        </p:nvSpPr>
        <p:spPr>
          <a:xfrm>
            <a:off x="465993" y="2338754"/>
            <a:ext cx="11175022" cy="4247317"/>
          </a:xfrm>
          <a:prstGeom prst="rect">
            <a:avLst/>
          </a:prstGeom>
          <a:noFill/>
        </p:spPr>
        <p:txBody>
          <a:bodyPr wrap="square" rtlCol="0">
            <a:spAutoFit/>
          </a:bodyPr>
          <a:lstStyle/>
          <a:p>
            <a:r>
              <a:rPr lang="en-US" u="sng" dirty="0"/>
              <a:t>$550, 000 Site Work  - </a:t>
            </a:r>
            <a:r>
              <a:rPr lang="en-US" dirty="0"/>
              <a:t>Unable to reuse existing underground utilities as initially assumed along with relocating stadium lighting poles </a:t>
            </a:r>
          </a:p>
          <a:p>
            <a:endParaRPr lang="en-US" dirty="0"/>
          </a:p>
          <a:p>
            <a:r>
              <a:rPr lang="en-US" u="sng" dirty="0"/>
              <a:t>$790,000 Additional Program Square Footage  - </a:t>
            </a:r>
            <a:r>
              <a:rPr lang="en-US" dirty="0"/>
              <a:t>Increase in </a:t>
            </a:r>
            <a:r>
              <a:rPr lang="en-US" dirty="0" err="1"/>
              <a:t>bldg</a:t>
            </a:r>
            <a:r>
              <a:rPr lang="en-US" dirty="0"/>
              <a:t> size to accommodate all programs &amp; end users along with enhanced façade features </a:t>
            </a:r>
          </a:p>
          <a:p>
            <a:endParaRPr lang="en-US" dirty="0"/>
          </a:p>
          <a:p>
            <a:r>
              <a:rPr lang="en-US" u="sng" dirty="0"/>
              <a:t>$730,000 HVAC, Elect. &amp; Plumbing Systems - </a:t>
            </a:r>
            <a:r>
              <a:rPr lang="en-US" dirty="0"/>
              <a:t> Increase in AC demand for larger bldg. along with more efficient systems</a:t>
            </a:r>
          </a:p>
          <a:p>
            <a:endParaRPr lang="en-US" u="sng" dirty="0"/>
          </a:p>
          <a:p>
            <a:r>
              <a:rPr lang="en-US" u="sng" dirty="0"/>
              <a:t>$630,000 Construction GC/GR’s -  </a:t>
            </a:r>
            <a:r>
              <a:rPr lang="en-US" dirty="0"/>
              <a:t> General  Contractor staffing, General Requirements and General Conditions </a:t>
            </a:r>
          </a:p>
          <a:p>
            <a:endParaRPr lang="en-US" u="sng" dirty="0"/>
          </a:p>
          <a:p>
            <a:endParaRPr lang="en-US" u="sng" dirty="0"/>
          </a:p>
          <a:p>
            <a:r>
              <a:rPr lang="en-US" u="sng" dirty="0"/>
              <a:t>$800,000 COFL Costs - </a:t>
            </a:r>
            <a:r>
              <a:rPr lang="en-US" dirty="0"/>
              <a:t>  IT Equipment, FF&amp;E, Permit Fees, Threshold Inspections </a:t>
            </a:r>
          </a:p>
          <a:p>
            <a:endParaRPr lang="en-US" u="sng" dirty="0"/>
          </a:p>
          <a:p>
            <a:endParaRPr lang="en-US" dirty="0"/>
          </a:p>
        </p:txBody>
      </p:sp>
    </p:spTree>
    <p:extLst>
      <p:ext uri="{BB962C8B-B14F-4D97-AF65-F5344CB8AC3E}">
        <p14:creationId xmlns:p14="http://schemas.microsoft.com/office/powerpoint/2010/main" val="276966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22973" y="-263568"/>
            <a:ext cx="5942063" cy="1809750"/>
          </a:xfrm>
        </p:spPr>
        <p:txBody>
          <a:bodyPr>
            <a:noAutofit/>
          </a:bodyPr>
          <a:lstStyle/>
          <a:p>
            <a:pPr algn="ctr"/>
            <a:r>
              <a:rPr lang="en-US" sz="2400" u="sng">
                <a:solidFill>
                  <a:schemeClr val="tx1"/>
                </a:solidFill>
                <a:latin typeface="Arial Nova" panose="020B0504020202020204" pitchFamily="34" charset="0"/>
              </a:rPr>
              <a:t>Ft. Lauderdale Aquatic Center </a:t>
            </a:r>
          </a:p>
          <a:p>
            <a:pPr algn="ctr"/>
            <a:r>
              <a:rPr lang="en-US" sz="2400" u="sng">
                <a:solidFill>
                  <a:schemeClr val="tx1"/>
                </a:solidFill>
                <a:latin typeface="Arial Nova" panose="020B0504020202020204" pitchFamily="34" charset="0"/>
              </a:rPr>
              <a:t>Overall Executive Summary </a:t>
            </a:r>
          </a:p>
        </p:txBody>
      </p:sp>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pic>
        <p:nvPicPr>
          <p:cNvPr id="4" name="Picture 3" descr="A close up of a sign&#10;&#10;Description automatically generated">
            <a:extLst>
              <a:ext uri="{FF2B5EF4-FFF2-40B4-BE49-F238E27FC236}">
                <a16:creationId xmlns:a16="http://schemas.microsoft.com/office/drawing/2014/main" id="{FD8240DF-6B0E-46D0-9599-13D84E5A6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634" y="64396"/>
            <a:ext cx="574383" cy="451678"/>
          </a:xfrm>
          <a:prstGeom prst="rect">
            <a:avLst/>
          </a:prstGeom>
        </p:spPr>
      </p:pic>
      <p:pic>
        <p:nvPicPr>
          <p:cNvPr id="15" name="Picture 14" descr="A close up of a logo&#10;&#10;Description automatically generated">
            <a:extLst>
              <a:ext uri="{FF2B5EF4-FFF2-40B4-BE49-F238E27FC236}">
                <a16:creationId xmlns:a16="http://schemas.microsoft.com/office/drawing/2014/main" id="{A6A5E71A-BB37-44F7-9C62-6C2FE96EC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041" y="73921"/>
            <a:ext cx="2394584" cy="363219"/>
          </a:xfrm>
          <a:prstGeom prst="rect">
            <a:avLst/>
          </a:prstGeom>
        </p:spPr>
      </p:pic>
      <p:pic>
        <p:nvPicPr>
          <p:cNvPr id="10" name="Picture 9">
            <a:extLst>
              <a:ext uri="{FF2B5EF4-FFF2-40B4-BE49-F238E27FC236}">
                <a16:creationId xmlns:a16="http://schemas.microsoft.com/office/drawing/2014/main" id="{34FDCB89-EABD-46D5-AFD1-56C83C1C65D0}"/>
              </a:ext>
            </a:extLst>
          </p:cNvPr>
          <p:cNvPicPr>
            <a:picLocks noChangeAspect="1"/>
          </p:cNvPicPr>
          <p:nvPr/>
        </p:nvPicPr>
        <p:blipFill rotWithShape="1">
          <a:blip r:embed="rId5"/>
          <a:srcRect l="6917" t="15265" r="56211" b="19198"/>
          <a:stretch/>
        </p:blipFill>
        <p:spPr>
          <a:xfrm>
            <a:off x="158771" y="154560"/>
            <a:ext cx="3450016" cy="1724666"/>
          </a:xfrm>
          <a:prstGeom prst="rect">
            <a:avLst/>
          </a:prstGeom>
        </p:spPr>
      </p:pic>
      <p:pic>
        <p:nvPicPr>
          <p:cNvPr id="6" name="Picture 5">
            <a:extLst>
              <a:ext uri="{FF2B5EF4-FFF2-40B4-BE49-F238E27FC236}">
                <a16:creationId xmlns:a16="http://schemas.microsoft.com/office/drawing/2014/main" id="{8E45C490-9724-4EDB-824F-6FE24A8EB421}"/>
              </a:ext>
            </a:extLst>
          </p:cNvPr>
          <p:cNvPicPr>
            <a:picLocks noChangeAspect="1"/>
          </p:cNvPicPr>
          <p:nvPr/>
        </p:nvPicPr>
        <p:blipFill>
          <a:blip r:embed="rId6"/>
          <a:stretch>
            <a:fillRect/>
          </a:stretch>
        </p:blipFill>
        <p:spPr>
          <a:xfrm>
            <a:off x="1865433" y="1964310"/>
            <a:ext cx="8738089" cy="4441380"/>
          </a:xfrm>
          <a:prstGeom prst="rect">
            <a:avLst/>
          </a:prstGeom>
        </p:spPr>
      </p:pic>
    </p:spTree>
    <p:extLst>
      <p:ext uri="{BB962C8B-B14F-4D97-AF65-F5344CB8AC3E}">
        <p14:creationId xmlns:p14="http://schemas.microsoft.com/office/powerpoint/2010/main" val="332012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89261" y="224067"/>
            <a:ext cx="10082182" cy="590991"/>
          </a:xfrm>
        </p:spPr>
        <p:txBody>
          <a:bodyPr>
            <a:noAutofit/>
          </a:bodyPr>
          <a:lstStyle/>
          <a:p>
            <a:pPr algn="l"/>
            <a:r>
              <a:rPr lang="en-US" sz="2400" u="sng" dirty="0">
                <a:solidFill>
                  <a:schemeClr val="tx1"/>
                </a:solidFill>
                <a:latin typeface="Arial Nova" panose="020B0504020202020204" pitchFamily="34" charset="0"/>
              </a:rPr>
              <a:t>Phase One Plan For Early Turn Over of Dive Pool &amp; Training Pool</a:t>
            </a: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494780"/>
            <a:ext cx="12192000" cy="363220"/>
          </a:xfrm>
          <a:prstGeom prst="rect">
            <a:avLst/>
          </a:prstGeom>
        </p:spPr>
      </p:pic>
      <p:pic>
        <p:nvPicPr>
          <p:cNvPr id="2" name="Picture 1">
            <a:extLst>
              <a:ext uri="{FF2B5EF4-FFF2-40B4-BE49-F238E27FC236}">
                <a16:creationId xmlns:a16="http://schemas.microsoft.com/office/drawing/2014/main" id="{04047866-49D7-417F-A84E-D2165460F421}"/>
              </a:ext>
            </a:extLst>
          </p:cNvPr>
          <p:cNvPicPr>
            <a:picLocks noChangeAspect="1"/>
          </p:cNvPicPr>
          <p:nvPr/>
        </p:nvPicPr>
        <p:blipFill rotWithShape="1">
          <a:blip r:embed="rId4"/>
          <a:srcRect l="58929" t="21292" r="11979" b="35843"/>
          <a:stretch/>
        </p:blipFill>
        <p:spPr>
          <a:xfrm>
            <a:off x="665111" y="921995"/>
            <a:ext cx="10861777" cy="5301463"/>
          </a:xfrm>
          <a:prstGeom prst="rect">
            <a:avLst/>
          </a:prstGeom>
        </p:spPr>
      </p:pic>
      <p:cxnSp>
        <p:nvCxnSpPr>
          <p:cNvPr id="14" name="Straight Connector 13">
            <a:extLst>
              <a:ext uri="{FF2B5EF4-FFF2-40B4-BE49-F238E27FC236}">
                <a16:creationId xmlns:a16="http://schemas.microsoft.com/office/drawing/2014/main" id="{05398228-5764-4B82-B950-59D4CE1490F1}"/>
              </a:ext>
            </a:extLst>
          </p:cNvPr>
          <p:cNvCxnSpPr/>
          <p:nvPr/>
        </p:nvCxnSpPr>
        <p:spPr>
          <a:xfrm>
            <a:off x="893852" y="2702103"/>
            <a:ext cx="7911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8799D6-E13B-4B4A-ABA8-CBDE2FD29743}"/>
              </a:ext>
            </a:extLst>
          </p:cNvPr>
          <p:cNvCxnSpPr/>
          <p:nvPr/>
        </p:nvCxnSpPr>
        <p:spPr>
          <a:xfrm>
            <a:off x="924674" y="2722652"/>
            <a:ext cx="7911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58C9930-1985-4583-B69D-723AE239EB19}"/>
              </a:ext>
            </a:extLst>
          </p:cNvPr>
          <p:cNvCxnSpPr>
            <a:cxnSpLocks/>
          </p:cNvCxnSpPr>
          <p:nvPr/>
        </p:nvCxnSpPr>
        <p:spPr>
          <a:xfrm>
            <a:off x="1684962" y="2702103"/>
            <a:ext cx="174660" cy="39041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4B5387-B89D-43D6-8B8D-CC31C992CD9B}"/>
              </a:ext>
            </a:extLst>
          </p:cNvPr>
          <p:cNvCxnSpPr>
            <a:cxnSpLocks/>
          </p:cNvCxnSpPr>
          <p:nvPr/>
        </p:nvCxnSpPr>
        <p:spPr>
          <a:xfrm>
            <a:off x="1859622" y="3840823"/>
            <a:ext cx="2404153" cy="2054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E443751-9FA3-43B8-97B9-59D68B0CEEE0}"/>
              </a:ext>
            </a:extLst>
          </p:cNvPr>
          <p:cNvCxnSpPr>
            <a:cxnSpLocks/>
          </p:cNvCxnSpPr>
          <p:nvPr/>
        </p:nvCxnSpPr>
        <p:spPr>
          <a:xfrm>
            <a:off x="4263775" y="3840823"/>
            <a:ext cx="0" cy="62843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D5BF7A-7B2F-401F-847F-87BC82D1EA96}"/>
              </a:ext>
            </a:extLst>
          </p:cNvPr>
          <p:cNvCxnSpPr>
            <a:cxnSpLocks/>
          </p:cNvCxnSpPr>
          <p:nvPr/>
        </p:nvCxnSpPr>
        <p:spPr>
          <a:xfrm>
            <a:off x="4253501" y="4458985"/>
            <a:ext cx="157194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368DC15-1775-46F3-869B-28A6705C80AD}"/>
              </a:ext>
            </a:extLst>
          </p:cNvPr>
          <p:cNvCxnSpPr>
            <a:cxnSpLocks/>
          </p:cNvCxnSpPr>
          <p:nvPr/>
        </p:nvCxnSpPr>
        <p:spPr>
          <a:xfrm flipV="1">
            <a:off x="5825447" y="4253501"/>
            <a:ext cx="0" cy="20548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484EEB-81AF-4B55-835C-5522595E7C3D}"/>
              </a:ext>
            </a:extLst>
          </p:cNvPr>
          <p:cNvCxnSpPr>
            <a:cxnSpLocks/>
          </p:cNvCxnSpPr>
          <p:nvPr/>
        </p:nvCxnSpPr>
        <p:spPr>
          <a:xfrm flipV="1">
            <a:off x="5825447" y="4037744"/>
            <a:ext cx="482886" cy="23459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C0F6B2-3C25-4812-9FC6-607B204C64C8}"/>
              </a:ext>
            </a:extLst>
          </p:cNvPr>
          <p:cNvCxnSpPr>
            <a:cxnSpLocks/>
          </p:cNvCxnSpPr>
          <p:nvPr/>
        </p:nvCxnSpPr>
        <p:spPr>
          <a:xfrm flipV="1">
            <a:off x="6308333" y="2137026"/>
            <a:ext cx="0" cy="190071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5A5CFB-7C01-4AE1-A211-58D47FDA388D}"/>
              </a:ext>
            </a:extLst>
          </p:cNvPr>
          <p:cNvCxnSpPr>
            <a:cxnSpLocks/>
          </p:cNvCxnSpPr>
          <p:nvPr/>
        </p:nvCxnSpPr>
        <p:spPr>
          <a:xfrm>
            <a:off x="6253459" y="2155688"/>
            <a:ext cx="2847732"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D33B67-934A-4189-8BA8-D26084F4F2A5}"/>
              </a:ext>
            </a:extLst>
          </p:cNvPr>
          <p:cNvCxnSpPr>
            <a:cxnSpLocks/>
          </p:cNvCxnSpPr>
          <p:nvPr/>
        </p:nvCxnSpPr>
        <p:spPr>
          <a:xfrm>
            <a:off x="8998449" y="2248329"/>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618D4F-0B0D-4F4E-8B03-F11D3AB3A68C}"/>
              </a:ext>
            </a:extLst>
          </p:cNvPr>
          <p:cNvCxnSpPr>
            <a:cxnSpLocks/>
          </p:cNvCxnSpPr>
          <p:nvPr/>
        </p:nvCxnSpPr>
        <p:spPr>
          <a:xfrm flipV="1">
            <a:off x="9101191" y="4263775"/>
            <a:ext cx="0" cy="113015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EBB08E-5D74-457F-A0C7-B34CEC19CF82}"/>
              </a:ext>
            </a:extLst>
          </p:cNvPr>
          <p:cNvCxnSpPr>
            <a:cxnSpLocks/>
          </p:cNvCxnSpPr>
          <p:nvPr/>
        </p:nvCxnSpPr>
        <p:spPr>
          <a:xfrm>
            <a:off x="8905982" y="4253501"/>
            <a:ext cx="19520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B45E4B0-E20A-4024-81F5-E8A48141A9F3}"/>
              </a:ext>
            </a:extLst>
          </p:cNvPr>
          <p:cNvCxnSpPr>
            <a:cxnSpLocks/>
          </p:cNvCxnSpPr>
          <p:nvPr/>
        </p:nvCxnSpPr>
        <p:spPr>
          <a:xfrm flipV="1">
            <a:off x="8905982" y="2550820"/>
            <a:ext cx="0" cy="172151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0871E9-7C54-4EC3-A85D-1F61C61CD2FC}"/>
              </a:ext>
            </a:extLst>
          </p:cNvPr>
          <p:cNvCxnSpPr>
            <a:cxnSpLocks/>
          </p:cNvCxnSpPr>
          <p:nvPr/>
        </p:nvCxnSpPr>
        <p:spPr>
          <a:xfrm flipV="1">
            <a:off x="8905982" y="2540546"/>
            <a:ext cx="195209" cy="291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77C1617-96CA-467D-BC58-5F2D1C8E05AB}"/>
              </a:ext>
            </a:extLst>
          </p:cNvPr>
          <p:cNvCxnSpPr>
            <a:cxnSpLocks/>
          </p:cNvCxnSpPr>
          <p:nvPr/>
        </p:nvCxnSpPr>
        <p:spPr>
          <a:xfrm>
            <a:off x="9101191" y="2118364"/>
            <a:ext cx="0" cy="44178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21B5198-7865-42EB-BD66-14B964F6B96A}"/>
              </a:ext>
            </a:extLst>
          </p:cNvPr>
          <p:cNvCxnSpPr/>
          <p:nvPr/>
        </p:nvCxnSpPr>
        <p:spPr>
          <a:xfrm>
            <a:off x="1859622" y="3092521"/>
            <a:ext cx="0" cy="74830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BB4B3B-B0A1-4617-8249-169FBA1A4C0C}"/>
              </a:ext>
            </a:extLst>
          </p:cNvPr>
          <p:cNvCxnSpPr/>
          <p:nvPr/>
        </p:nvCxnSpPr>
        <p:spPr>
          <a:xfrm flipH="1">
            <a:off x="2147299" y="5383658"/>
            <a:ext cx="6953892"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430520-936A-42C2-A85A-709515C0F319}"/>
              </a:ext>
            </a:extLst>
          </p:cNvPr>
          <p:cNvCxnSpPr/>
          <p:nvPr/>
        </p:nvCxnSpPr>
        <p:spPr>
          <a:xfrm flipH="1" flipV="1">
            <a:off x="1181528" y="4808306"/>
            <a:ext cx="965771" cy="575352"/>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769229-7DED-4D7D-A864-8E10F6909BF0}"/>
              </a:ext>
            </a:extLst>
          </p:cNvPr>
          <p:cNvCxnSpPr/>
          <p:nvPr/>
        </p:nvCxnSpPr>
        <p:spPr>
          <a:xfrm flipH="1" flipV="1">
            <a:off x="924674" y="3955551"/>
            <a:ext cx="236306" cy="821932"/>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417E28-23B9-4779-8D7B-FE2A84B9E4EF}"/>
              </a:ext>
            </a:extLst>
          </p:cNvPr>
          <p:cNvCxnSpPr/>
          <p:nvPr/>
        </p:nvCxnSpPr>
        <p:spPr>
          <a:xfrm flipH="1" flipV="1">
            <a:off x="893852" y="2702103"/>
            <a:ext cx="30822" cy="1335641"/>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B70CCDD-67B2-43FF-A037-DD89D1A35FF8}"/>
              </a:ext>
            </a:extLst>
          </p:cNvPr>
          <p:cNvSpPr txBox="1"/>
          <p:nvPr/>
        </p:nvSpPr>
        <p:spPr>
          <a:xfrm>
            <a:off x="3452117" y="5548045"/>
            <a:ext cx="7859721" cy="646331"/>
          </a:xfrm>
          <a:prstGeom prst="rect">
            <a:avLst/>
          </a:prstGeom>
          <a:noFill/>
        </p:spPr>
        <p:txBody>
          <a:bodyPr wrap="square" rtlCol="0">
            <a:spAutoFit/>
          </a:bodyPr>
          <a:lstStyle/>
          <a:p>
            <a:r>
              <a:rPr lang="en-US">
                <a:solidFill>
                  <a:schemeClr val="accent1"/>
                </a:solidFill>
              </a:rPr>
              <a:t>Inside the blue brackets will be construction personal only in an early turn over scenario for the dive pool and training pool </a:t>
            </a:r>
          </a:p>
        </p:txBody>
      </p:sp>
    </p:spTree>
    <p:extLst>
      <p:ext uri="{BB962C8B-B14F-4D97-AF65-F5344CB8AC3E}">
        <p14:creationId xmlns:p14="http://schemas.microsoft.com/office/powerpoint/2010/main" val="3647471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ground&#10;&#10;Description automatically generated">
            <a:extLst>
              <a:ext uri="{FF2B5EF4-FFF2-40B4-BE49-F238E27FC236}">
                <a16:creationId xmlns:a16="http://schemas.microsoft.com/office/drawing/2014/main" id="{9501AADA-1DB1-44DB-9F4D-F13E1A0BE8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Freeform: Shape 6">
            <a:extLst>
              <a:ext uri="{FF2B5EF4-FFF2-40B4-BE49-F238E27FC236}">
                <a16:creationId xmlns:a16="http://schemas.microsoft.com/office/drawing/2014/main" id="{6CAEC514-BCDA-43D3-8FD6-6E9AEF658D72}"/>
              </a:ext>
            </a:extLst>
          </p:cNvPr>
          <p:cNvSpPr/>
          <p:nvPr/>
        </p:nvSpPr>
        <p:spPr>
          <a:xfrm>
            <a:off x="7558481" y="562062"/>
            <a:ext cx="3464653" cy="3951215"/>
          </a:xfrm>
          <a:custGeom>
            <a:avLst/>
            <a:gdLst>
              <a:gd name="connsiteX0" fmla="*/ 746620 w 3464653"/>
              <a:gd name="connsiteY0" fmla="*/ 25167 h 3951215"/>
              <a:gd name="connsiteX1" fmla="*/ 0 w 3464653"/>
              <a:gd name="connsiteY1" fmla="*/ 0 h 3951215"/>
              <a:gd name="connsiteX2" fmla="*/ 1501629 w 3464653"/>
              <a:gd name="connsiteY2" fmla="*/ 3892492 h 3951215"/>
              <a:gd name="connsiteX3" fmla="*/ 3464653 w 3464653"/>
              <a:gd name="connsiteY3" fmla="*/ 3951215 h 3951215"/>
              <a:gd name="connsiteX4" fmla="*/ 2944536 w 3464653"/>
              <a:gd name="connsiteY4" fmla="*/ 3036815 h 3951215"/>
              <a:gd name="connsiteX5" fmla="*/ 3020036 w 3464653"/>
              <a:gd name="connsiteY5" fmla="*/ 2827090 h 3951215"/>
              <a:gd name="connsiteX6" fmla="*/ 2835479 w 3464653"/>
              <a:gd name="connsiteY6" fmla="*/ 2491531 h 3951215"/>
              <a:gd name="connsiteX7" fmla="*/ 2164359 w 3464653"/>
              <a:gd name="connsiteY7" fmla="*/ 1895912 h 3951215"/>
              <a:gd name="connsiteX8" fmla="*/ 1711354 w 3464653"/>
              <a:gd name="connsiteY8" fmla="*/ 1879134 h 3951215"/>
              <a:gd name="connsiteX9" fmla="*/ 746620 w 3464653"/>
              <a:gd name="connsiteY9" fmla="*/ 25167 h 395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4653" h="3951215">
                <a:moveTo>
                  <a:pt x="746620" y="25167"/>
                </a:moveTo>
                <a:lnTo>
                  <a:pt x="0" y="0"/>
                </a:lnTo>
                <a:lnTo>
                  <a:pt x="1501629" y="3892492"/>
                </a:lnTo>
                <a:lnTo>
                  <a:pt x="3464653" y="3951215"/>
                </a:lnTo>
                <a:lnTo>
                  <a:pt x="2944536" y="3036815"/>
                </a:lnTo>
                <a:lnTo>
                  <a:pt x="3020036" y="2827090"/>
                </a:lnTo>
                <a:lnTo>
                  <a:pt x="2835479" y="2491531"/>
                </a:lnTo>
                <a:lnTo>
                  <a:pt x="2164359" y="1895912"/>
                </a:lnTo>
                <a:lnTo>
                  <a:pt x="1711354" y="1879134"/>
                </a:lnTo>
                <a:lnTo>
                  <a:pt x="746620" y="25167"/>
                </a:lnTo>
                <a:close/>
              </a:path>
            </a:pathLst>
          </a:custGeom>
          <a:solidFill>
            <a:srgbClr val="41AEB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208863-4D83-434B-8F75-886781D1ECAE}"/>
              </a:ext>
            </a:extLst>
          </p:cNvPr>
          <p:cNvSpPr txBox="1"/>
          <p:nvPr/>
        </p:nvSpPr>
        <p:spPr>
          <a:xfrm>
            <a:off x="8994710" y="2960923"/>
            <a:ext cx="1539551" cy="1477328"/>
          </a:xfrm>
          <a:prstGeom prst="rect">
            <a:avLst/>
          </a:prstGeom>
          <a:noFill/>
        </p:spPr>
        <p:txBody>
          <a:bodyPr wrap="square" rtlCol="0">
            <a:spAutoFit/>
          </a:bodyPr>
          <a:lstStyle/>
          <a:p>
            <a:r>
              <a:rPr lang="en-US" dirty="0">
                <a:solidFill>
                  <a:srgbClr val="FF0000"/>
                </a:solidFill>
              </a:rPr>
              <a:t>Existing South Building to be Demolished &amp; Replaced</a:t>
            </a:r>
          </a:p>
        </p:txBody>
      </p:sp>
      <p:sp>
        <p:nvSpPr>
          <p:cNvPr id="9" name="TextBox 8">
            <a:extLst>
              <a:ext uri="{FF2B5EF4-FFF2-40B4-BE49-F238E27FC236}">
                <a16:creationId xmlns:a16="http://schemas.microsoft.com/office/drawing/2014/main" id="{AFD5C50D-7550-4035-A807-34F564CDFEC4}"/>
              </a:ext>
            </a:extLst>
          </p:cNvPr>
          <p:cNvSpPr txBox="1"/>
          <p:nvPr/>
        </p:nvSpPr>
        <p:spPr>
          <a:xfrm>
            <a:off x="5452188" y="1253544"/>
            <a:ext cx="1415144" cy="923330"/>
          </a:xfrm>
          <a:prstGeom prst="rect">
            <a:avLst/>
          </a:prstGeom>
          <a:solidFill>
            <a:schemeClr val="tx1">
              <a:alpha val="50000"/>
            </a:schemeClr>
          </a:solidFill>
        </p:spPr>
        <p:txBody>
          <a:bodyPr wrap="square" rtlCol="0">
            <a:spAutoFit/>
          </a:bodyPr>
          <a:lstStyle/>
          <a:p>
            <a:r>
              <a:rPr lang="en-US" dirty="0">
                <a:solidFill>
                  <a:srgbClr val="FF0000"/>
                </a:solidFill>
              </a:rPr>
              <a:t>New Competition Pool </a:t>
            </a:r>
          </a:p>
        </p:txBody>
      </p:sp>
      <p:sp>
        <p:nvSpPr>
          <p:cNvPr id="10" name="TextBox 9">
            <a:extLst>
              <a:ext uri="{FF2B5EF4-FFF2-40B4-BE49-F238E27FC236}">
                <a16:creationId xmlns:a16="http://schemas.microsoft.com/office/drawing/2014/main" id="{F6E7E23D-B05C-48FB-AB67-0BCE8A0EF748}"/>
              </a:ext>
            </a:extLst>
          </p:cNvPr>
          <p:cNvSpPr txBox="1"/>
          <p:nvPr/>
        </p:nvSpPr>
        <p:spPr>
          <a:xfrm>
            <a:off x="7807536" y="4098456"/>
            <a:ext cx="1084534" cy="923330"/>
          </a:xfrm>
          <a:prstGeom prst="rect">
            <a:avLst/>
          </a:prstGeom>
          <a:solidFill>
            <a:schemeClr val="tx1">
              <a:alpha val="50000"/>
            </a:schemeClr>
          </a:solidFill>
        </p:spPr>
        <p:txBody>
          <a:bodyPr wrap="square" rtlCol="0">
            <a:spAutoFit/>
          </a:bodyPr>
          <a:lstStyle/>
          <a:p>
            <a:r>
              <a:rPr lang="en-US" dirty="0">
                <a:solidFill>
                  <a:srgbClr val="FF0000"/>
                </a:solidFill>
              </a:rPr>
              <a:t>New </a:t>
            </a:r>
          </a:p>
          <a:p>
            <a:r>
              <a:rPr lang="en-US" dirty="0">
                <a:solidFill>
                  <a:srgbClr val="FF0000"/>
                </a:solidFill>
              </a:rPr>
              <a:t>27M Dive </a:t>
            </a:r>
          </a:p>
          <a:p>
            <a:r>
              <a:rPr lang="en-US" dirty="0">
                <a:solidFill>
                  <a:srgbClr val="FF0000"/>
                </a:solidFill>
              </a:rPr>
              <a:t>Tower </a:t>
            </a:r>
          </a:p>
        </p:txBody>
      </p:sp>
      <p:sp>
        <p:nvSpPr>
          <p:cNvPr id="11" name="TextBox 10">
            <a:extLst>
              <a:ext uri="{FF2B5EF4-FFF2-40B4-BE49-F238E27FC236}">
                <a16:creationId xmlns:a16="http://schemas.microsoft.com/office/drawing/2014/main" id="{FA7DAE19-3DD5-4179-80F5-DA01871363CE}"/>
              </a:ext>
            </a:extLst>
          </p:cNvPr>
          <p:cNvSpPr txBox="1"/>
          <p:nvPr/>
        </p:nvSpPr>
        <p:spPr>
          <a:xfrm>
            <a:off x="5066523" y="4371862"/>
            <a:ext cx="815232" cy="923330"/>
          </a:xfrm>
          <a:prstGeom prst="rect">
            <a:avLst/>
          </a:prstGeom>
          <a:solidFill>
            <a:schemeClr val="tx1">
              <a:alpha val="50000"/>
            </a:schemeClr>
          </a:solidFill>
        </p:spPr>
        <p:txBody>
          <a:bodyPr wrap="square" rtlCol="0">
            <a:spAutoFit/>
          </a:bodyPr>
          <a:lstStyle/>
          <a:p>
            <a:r>
              <a:rPr lang="en-US" dirty="0">
                <a:solidFill>
                  <a:srgbClr val="FF0000"/>
                </a:solidFill>
              </a:rPr>
              <a:t>New </a:t>
            </a:r>
          </a:p>
          <a:p>
            <a:r>
              <a:rPr lang="en-US" dirty="0">
                <a:solidFill>
                  <a:srgbClr val="FF0000"/>
                </a:solidFill>
              </a:rPr>
              <a:t>Dive </a:t>
            </a:r>
          </a:p>
          <a:p>
            <a:r>
              <a:rPr lang="en-US" dirty="0">
                <a:solidFill>
                  <a:srgbClr val="FF0000"/>
                </a:solidFill>
              </a:rPr>
              <a:t>Pool </a:t>
            </a:r>
          </a:p>
        </p:txBody>
      </p:sp>
      <p:sp>
        <p:nvSpPr>
          <p:cNvPr id="12" name="TextBox 11">
            <a:extLst>
              <a:ext uri="{FF2B5EF4-FFF2-40B4-BE49-F238E27FC236}">
                <a16:creationId xmlns:a16="http://schemas.microsoft.com/office/drawing/2014/main" id="{C67986C1-A37B-49CD-80B6-AE350B587BE4}"/>
              </a:ext>
            </a:extLst>
          </p:cNvPr>
          <p:cNvSpPr txBox="1"/>
          <p:nvPr/>
        </p:nvSpPr>
        <p:spPr>
          <a:xfrm>
            <a:off x="1424146" y="3497132"/>
            <a:ext cx="2168139" cy="2031325"/>
          </a:xfrm>
          <a:prstGeom prst="rect">
            <a:avLst/>
          </a:prstGeom>
          <a:solidFill>
            <a:schemeClr val="tx1">
              <a:alpha val="50000"/>
            </a:schemeClr>
          </a:solidFill>
        </p:spPr>
        <p:txBody>
          <a:bodyPr wrap="square" rtlCol="0">
            <a:spAutoFit/>
          </a:bodyPr>
          <a:lstStyle/>
          <a:p>
            <a:r>
              <a:rPr lang="en-US" dirty="0">
                <a:solidFill>
                  <a:srgbClr val="FF0000"/>
                </a:solidFill>
              </a:rPr>
              <a:t>New 2 Story </a:t>
            </a:r>
            <a:r>
              <a:rPr lang="en-US" dirty="0" err="1">
                <a:solidFill>
                  <a:srgbClr val="FF0000"/>
                </a:solidFill>
              </a:rPr>
              <a:t>Bldg</a:t>
            </a:r>
            <a:r>
              <a:rPr lang="en-US" dirty="0">
                <a:solidFill>
                  <a:srgbClr val="FF0000"/>
                </a:solidFill>
              </a:rPr>
              <a:t> w/ </a:t>
            </a:r>
          </a:p>
          <a:p>
            <a:r>
              <a:rPr lang="en-US" dirty="0">
                <a:solidFill>
                  <a:srgbClr val="FF0000"/>
                </a:solidFill>
              </a:rPr>
              <a:t>Ticket/Concessions</a:t>
            </a:r>
          </a:p>
          <a:p>
            <a:r>
              <a:rPr lang="en-US" dirty="0">
                <a:solidFill>
                  <a:srgbClr val="FF0000"/>
                </a:solidFill>
              </a:rPr>
              <a:t>Bathrooms</a:t>
            </a:r>
          </a:p>
          <a:p>
            <a:r>
              <a:rPr lang="en-US" dirty="0">
                <a:solidFill>
                  <a:srgbClr val="FF0000"/>
                </a:solidFill>
              </a:rPr>
              <a:t>Elevator</a:t>
            </a:r>
          </a:p>
          <a:p>
            <a:r>
              <a:rPr lang="en-US" dirty="0">
                <a:solidFill>
                  <a:srgbClr val="FF0000"/>
                </a:solidFill>
              </a:rPr>
              <a:t>Storage</a:t>
            </a:r>
          </a:p>
          <a:p>
            <a:r>
              <a:rPr lang="en-US" dirty="0" err="1">
                <a:solidFill>
                  <a:srgbClr val="FF0000"/>
                </a:solidFill>
              </a:rPr>
              <a:t>Lvl</a:t>
            </a:r>
            <a:r>
              <a:rPr lang="en-US" dirty="0">
                <a:solidFill>
                  <a:srgbClr val="FF0000"/>
                </a:solidFill>
              </a:rPr>
              <a:t> 2 is an open air amenity deck</a:t>
            </a:r>
          </a:p>
        </p:txBody>
      </p:sp>
      <p:sp>
        <p:nvSpPr>
          <p:cNvPr id="13" name="TextBox 12">
            <a:extLst>
              <a:ext uri="{FF2B5EF4-FFF2-40B4-BE49-F238E27FC236}">
                <a16:creationId xmlns:a16="http://schemas.microsoft.com/office/drawing/2014/main" id="{6300CD68-A887-4DD2-A73B-72F4C41A60C6}"/>
              </a:ext>
            </a:extLst>
          </p:cNvPr>
          <p:cNvSpPr txBox="1"/>
          <p:nvPr/>
        </p:nvSpPr>
        <p:spPr>
          <a:xfrm>
            <a:off x="2780195" y="562062"/>
            <a:ext cx="2168139" cy="1477328"/>
          </a:xfrm>
          <a:prstGeom prst="rect">
            <a:avLst/>
          </a:prstGeom>
          <a:solidFill>
            <a:schemeClr val="tx1">
              <a:alpha val="50000"/>
            </a:schemeClr>
          </a:solidFill>
        </p:spPr>
        <p:txBody>
          <a:bodyPr wrap="square" rtlCol="0">
            <a:spAutoFit/>
          </a:bodyPr>
          <a:lstStyle/>
          <a:p>
            <a:r>
              <a:rPr lang="en-US" dirty="0">
                <a:solidFill>
                  <a:srgbClr val="FF0000"/>
                </a:solidFill>
              </a:rPr>
              <a:t>New Grandstand Bleacher Building w/</a:t>
            </a:r>
          </a:p>
          <a:p>
            <a:r>
              <a:rPr lang="en-US" dirty="0">
                <a:solidFill>
                  <a:srgbClr val="FF0000"/>
                </a:solidFill>
              </a:rPr>
              <a:t>Pumps/Filters </a:t>
            </a:r>
          </a:p>
          <a:p>
            <a:r>
              <a:rPr lang="en-US" dirty="0">
                <a:solidFill>
                  <a:srgbClr val="FF0000"/>
                </a:solidFill>
              </a:rPr>
              <a:t>Pool Equipment </a:t>
            </a:r>
          </a:p>
          <a:p>
            <a:r>
              <a:rPr lang="en-US" dirty="0">
                <a:solidFill>
                  <a:srgbClr val="FF0000"/>
                </a:solidFill>
              </a:rPr>
              <a:t>FPL Vault</a:t>
            </a:r>
          </a:p>
        </p:txBody>
      </p:sp>
      <p:sp>
        <p:nvSpPr>
          <p:cNvPr id="14" name="TextBox 13">
            <a:extLst>
              <a:ext uri="{FF2B5EF4-FFF2-40B4-BE49-F238E27FC236}">
                <a16:creationId xmlns:a16="http://schemas.microsoft.com/office/drawing/2014/main" id="{58FBD8D8-98EB-46E8-9C3C-E170B3DC6FD8}"/>
              </a:ext>
            </a:extLst>
          </p:cNvPr>
          <p:cNvSpPr txBox="1"/>
          <p:nvPr/>
        </p:nvSpPr>
        <p:spPr>
          <a:xfrm>
            <a:off x="4817700" y="444891"/>
            <a:ext cx="2973356" cy="369332"/>
          </a:xfrm>
          <a:prstGeom prst="rect">
            <a:avLst/>
          </a:prstGeom>
          <a:solidFill>
            <a:schemeClr val="tx1">
              <a:alpha val="50000"/>
            </a:schemeClr>
          </a:solidFill>
        </p:spPr>
        <p:txBody>
          <a:bodyPr wrap="square" rtlCol="0">
            <a:spAutoFit/>
          </a:bodyPr>
          <a:lstStyle/>
          <a:p>
            <a:r>
              <a:rPr lang="en-US" dirty="0">
                <a:solidFill>
                  <a:srgbClr val="FF0000"/>
                </a:solidFill>
              </a:rPr>
              <a:t>Repair Existing Training Pool </a:t>
            </a:r>
          </a:p>
        </p:txBody>
      </p:sp>
      <p:sp>
        <p:nvSpPr>
          <p:cNvPr id="15" name="TextBox 14">
            <a:extLst>
              <a:ext uri="{FF2B5EF4-FFF2-40B4-BE49-F238E27FC236}">
                <a16:creationId xmlns:a16="http://schemas.microsoft.com/office/drawing/2014/main" id="{8033A2CA-3C1F-4D39-B737-7FC10C0DEFC7}"/>
              </a:ext>
            </a:extLst>
          </p:cNvPr>
          <p:cNvSpPr txBox="1"/>
          <p:nvPr/>
        </p:nvSpPr>
        <p:spPr>
          <a:xfrm>
            <a:off x="1424146" y="2076004"/>
            <a:ext cx="1084069" cy="1200329"/>
          </a:xfrm>
          <a:prstGeom prst="rect">
            <a:avLst/>
          </a:prstGeom>
          <a:solidFill>
            <a:schemeClr val="tx1">
              <a:alpha val="50000"/>
            </a:schemeClr>
          </a:solidFill>
        </p:spPr>
        <p:txBody>
          <a:bodyPr wrap="square" rtlCol="0">
            <a:spAutoFit/>
          </a:bodyPr>
          <a:lstStyle/>
          <a:p>
            <a:r>
              <a:rPr lang="en-US" dirty="0">
                <a:solidFill>
                  <a:srgbClr val="FF0000"/>
                </a:solidFill>
              </a:rPr>
              <a:t>New </a:t>
            </a:r>
          </a:p>
          <a:p>
            <a:r>
              <a:rPr lang="en-US" dirty="0">
                <a:solidFill>
                  <a:srgbClr val="FF0000"/>
                </a:solidFill>
              </a:rPr>
              <a:t>Surface Parking lot</a:t>
            </a:r>
          </a:p>
        </p:txBody>
      </p:sp>
      <p:sp>
        <p:nvSpPr>
          <p:cNvPr id="16" name="TextBox 15">
            <a:extLst>
              <a:ext uri="{FF2B5EF4-FFF2-40B4-BE49-F238E27FC236}">
                <a16:creationId xmlns:a16="http://schemas.microsoft.com/office/drawing/2014/main" id="{EC99B020-4770-4519-B427-CC638766239F}"/>
              </a:ext>
            </a:extLst>
          </p:cNvPr>
          <p:cNvSpPr txBox="1"/>
          <p:nvPr/>
        </p:nvSpPr>
        <p:spPr>
          <a:xfrm>
            <a:off x="5709802" y="2656422"/>
            <a:ext cx="815232" cy="923330"/>
          </a:xfrm>
          <a:prstGeom prst="rect">
            <a:avLst/>
          </a:prstGeom>
          <a:solidFill>
            <a:schemeClr val="tx1">
              <a:alpha val="50000"/>
            </a:schemeClr>
          </a:solidFill>
        </p:spPr>
        <p:txBody>
          <a:bodyPr wrap="square" rtlCol="0">
            <a:spAutoFit/>
          </a:bodyPr>
          <a:lstStyle/>
          <a:p>
            <a:r>
              <a:rPr lang="en-US" dirty="0">
                <a:solidFill>
                  <a:srgbClr val="FF0000"/>
                </a:solidFill>
              </a:rPr>
              <a:t>New </a:t>
            </a:r>
          </a:p>
          <a:p>
            <a:r>
              <a:rPr lang="en-US" dirty="0">
                <a:solidFill>
                  <a:srgbClr val="FF0000"/>
                </a:solidFill>
              </a:rPr>
              <a:t>Pool Deck </a:t>
            </a:r>
          </a:p>
        </p:txBody>
      </p:sp>
      <p:sp>
        <p:nvSpPr>
          <p:cNvPr id="17" name="TextBox 16">
            <a:extLst>
              <a:ext uri="{FF2B5EF4-FFF2-40B4-BE49-F238E27FC236}">
                <a16:creationId xmlns:a16="http://schemas.microsoft.com/office/drawing/2014/main" id="{195F3ECC-0C5F-4F07-A862-910C0CA7AD13}"/>
              </a:ext>
            </a:extLst>
          </p:cNvPr>
          <p:cNvSpPr txBox="1"/>
          <p:nvPr/>
        </p:nvSpPr>
        <p:spPr>
          <a:xfrm>
            <a:off x="7072604" y="6270171"/>
            <a:ext cx="4450702" cy="369332"/>
          </a:xfrm>
          <a:prstGeom prst="rect">
            <a:avLst/>
          </a:prstGeom>
          <a:solidFill>
            <a:schemeClr val="tx2">
              <a:lumMod val="50000"/>
            </a:schemeClr>
          </a:solidFill>
        </p:spPr>
        <p:txBody>
          <a:bodyPr wrap="square" rtlCol="0">
            <a:spAutoFit/>
          </a:bodyPr>
          <a:lstStyle/>
          <a:p>
            <a:r>
              <a:rPr lang="en-US" dirty="0">
                <a:solidFill>
                  <a:srgbClr val="FF0000"/>
                </a:solidFill>
              </a:rPr>
              <a:t>Aerial Photo Taken 1/21/2021 – Looking East </a:t>
            </a:r>
          </a:p>
        </p:txBody>
      </p:sp>
    </p:spTree>
    <p:extLst>
      <p:ext uri="{BB962C8B-B14F-4D97-AF65-F5344CB8AC3E}">
        <p14:creationId xmlns:p14="http://schemas.microsoft.com/office/powerpoint/2010/main" val="196745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0C8F4-1B62-4D59-861A-F99FB1794C1F}"/>
              </a:ext>
            </a:extLst>
          </p:cNvPr>
          <p:cNvSpPr>
            <a:spLocks noGrp="1"/>
          </p:cNvSpPr>
          <p:nvPr>
            <p:ph type="title"/>
          </p:nvPr>
        </p:nvSpPr>
        <p:spPr/>
        <p:txBody>
          <a:bodyPr/>
          <a:lstStyle/>
          <a:p>
            <a:endParaRPr lang="en-US"/>
          </a:p>
        </p:txBody>
      </p:sp>
      <p:pic>
        <p:nvPicPr>
          <p:cNvPr id="5" name="Content Placeholder 4" descr="A picture containing outdoor&#10;&#10;Description automatically generated">
            <a:extLst>
              <a:ext uri="{FF2B5EF4-FFF2-40B4-BE49-F238E27FC236}">
                <a16:creationId xmlns:a16="http://schemas.microsoft.com/office/drawing/2014/main" id="{9F754986-088A-4F4B-8C1D-E61E7A0788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9637"/>
          </a:xfrm>
        </p:spPr>
      </p:pic>
      <p:cxnSp>
        <p:nvCxnSpPr>
          <p:cNvPr id="7" name="Straight Arrow Connector 6">
            <a:extLst>
              <a:ext uri="{FF2B5EF4-FFF2-40B4-BE49-F238E27FC236}">
                <a16:creationId xmlns:a16="http://schemas.microsoft.com/office/drawing/2014/main" id="{364CF109-DC62-4DC1-AC3A-2D52AE14F80C}"/>
              </a:ext>
            </a:extLst>
          </p:cNvPr>
          <p:cNvCxnSpPr/>
          <p:nvPr/>
        </p:nvCxnSpPr>
        <p:spPr>
          <a:xfrm>
            <a:off x="5257800" y="491490"/>
            <a:ext cx="0" cy="308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3D9B5B6-6E19-4172-8F5F-102F213FD257}"/>
              </a:ext>
            </a:extLst>
          </p:cNvPr>
          <p:cNvSpPr txBox="1"/>
          <p:nvPr/>
        </p:nvSpPr>
        <p:spPr>
          <a:xfrm>
            <a:off x="2155374" y="816345"/>
            <a:ext cx="5346437" cy="1200329"/>
          </a:xfrm>
          <a:prstGeom prst="rect">
            <a:avLst/>
          </a:prstGeom>
          <a:solidFill>
            <a:schemeClr val="tx1">
              <a:alpha val="50000"/>
            </a:schemeClr>
          </a:solidFill>
        </p:spPr>
        <p:txBody>
          <a:bodyPr wrap="square" rtlCol="0">
            <a:spAutoFit/>
          </a:bodyPr>
          <a:lstStyle/>
          <a:p>
            <a:r>
              <a:rPr lang="en-US" dirty="0">
                <a:solidFill>
                  <a:srgbClr val="FF0000"/>
                </a:solidFill>
              </a:rPr>
              <a:t>Construction of the New 2 Story South Building will be 18’ from the Competition and Training Pools . Plaster, tile and bulkhead will pause until the South Building is Complete with structural &amp; exterior works.</a:t>
            </a:r>
          </a:p>
        </p:txBody>
      </p:sp>
      <p:cxnSp>
        <p:nvCxnSpPr>
          <p:cNvPr id="9" name="Straight Arrow Connector 8">
            <a:extLst>
              <a:ext uri="{FF2B5EF4-FFF2-40B4-BE49-F238E27FC236}">
                <a16:creationId xmlns:a16="http://schemas.microsoft.com/office/drawing/2014/main" id="{D3F98F99-264C-4587-9089-D0F1D13DAAFB}"/>
              </a:ext>
            </a:extLst>
          </p:cNvPr>
          <p:cNvCxnSpPr>
            <a:cxnSpLocks/>
          </p:cNvCxnSpPr>
          <p:nvPr/>
        </p:nvCxnSpPr>
        <p:spPr>
          <a:xfrm flipH="1">
            <a:off x="1427585" y="491491"/>
            <a:ext cx="37322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C4A991D-0CA3-4833-8FF6-42786AEA5553}"/>
              </a:ext>
            </a:extLst>
          </p:cNvPr>
          <p:cNvSpPr txBox="1"/>
          <p:nvPr/>
        </p:nvSpPr>
        <p:spPr>
          <a:xfrm>
            <a:off x="6858000" y="6270171"/>
            <a:ext cx="4665306" cy="369332"/>
          </a:xfrm>
          <a:prstGeom prst="rect">
            <a:avLst/>
          </a:prstGeom>
          <a:solidFill>
            <a:schemeClr val="tx2">
              <a:lumMod val="50000"/>
            </a:schemeClr>
          </a:solidFill>
        </p:spPr>
        <p:txBody>
          <a:bodyPr wrap="square" rtlCol="0">
            <a:spAutoFit/>
          </a:bodyPr>
          <a:lstStyle/>
          <a:p>
            <a:r>
              <a:rPr lang="en-US" dirty="0">
                <a:solidFill>
                  <a:srgbClr val="FF0000"/>
                </a:solidFill>
              </a:rPr>
              <a:t>Aerial Photo Taken 1/21/2021 – Looking South </a:t>
            </a:r>
          </a:p>
        </p:txBody>
      </p:sp>
      <p:sp>
        <p:nvSpPr>
          <p:cNvPr id="15" name="Freeform: Shape 14">
            <a:extLst>
              <a:ext uri="{FF2B5EF4-FFF2-40B4-BE49-F238E27FC236}">
                <a16:creationId xmlns:a16="http://schemas.microsoft.com/office/drawing/2014/main" id="{36ABE4B8-8292-46D4-9514-CDC9BCEBBDCF}"/>
              </a:ext>
            </a:extLst>
          </p:cNvPr>
          <p:cNvSpPr/>
          <p:nvPr/>
        </p:nvSpPr>
        <p:spPr>
          <a:xfrm>
            <a:off x="1446245" y="-9332"/>
            <a:ext cx="10745748" cy="727777"/>
          </a:xfrm>
          <a:custGeom>
            <a:avLst/>
            <a:gdLst>
              <a:gd name="connsiteX0" fmla="*/ 0 w 10786188"/>
              <a:gd name="connsiteY0" fmla="*/ 0 h 541176"/>
              <a:gd name="connsiteX1" fmla="*/ 10786188 w 10786188"/>
              <a:gd name="connsiteY1" fmla="*/ 0 h 541176"/>
              <a:gd name="connsiteX2" fmla="*/ 10748865 w 10786188"/>
              <a:gd name="connsiteY2" fmla="*/ 541176 h 541176"/>
              <a:gd name="connsiteX3" fmla="*/ 289249 w 10786188"/>
              <a:gd name="connsiteY3" fmla="*/ 513184 h 541176"/>
              <a:gd name="connsiteX4" fmla="*/ 0 w 10786188"/>
              <a:gd name="connsiteY4" fmla="*/ 0 h 54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6188" h="541176">
                <a:moveTo>
                  <a:pt x="0" y="0"/>
                </a:moveTo>
                <a:lnTo>
                  <a:pt x="10786188" y="0"/>
                </a:lnTo>
                <a:lnTo>
                  <a:pt x="10748865" y="541176"/>
                </a:lnTo>
                <a:lnTo>
                  <a:pt x="289249" y="513184"/>
                </a:lnTo>
                <a:lnTo>
                  <a:pt x="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071272"/>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613BCFDC35B24CAC44B9745015DD7D" ma:contentTypeVersion="4" ma:contentTypeDescription="Create a new document." ma:contentTypeScope="" ma:versionID="b18323653538c9500ab534777c7456e2">
  <xsd:schema xmlns:xsd="http://www.w3.org/2001/XMLSchema" xmlns:xs="http://www.w3.org/2001/XMLSchema" xmlns:p="http://schemas.microsoft.com/office/2006/metadata/properties" xmlns:ns2="43e5d5d0-4b45-4995-af0d-bdc01fa10fbf" targetNamespace="http://schemas.microsoft.com/office/2006/metadata/properties" ma:root="true" ma:fieldsID="0149ac0267c5185b5fa62bab270ba78e" ns2:_="">
    <xsd:import namespace="43e5d5d0-4b45-4995-af0d-bdc01fa10f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e5d5d0-4b45-4995-af0d-bdc01fa10f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EFAD25-87D2-4295-BA44-33436CCC4C4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216DD06-AE93-4433-A7A4-B90A2F13A028}">
  <ds:schemaRefs>
    <ds:schemaRef ds:uri="http://schemas.microsoft.com/sharepoint/v3/contenttype/forms"/>
  </ds:schemaRefs>
</ds:datastoreItem>
</file>

<file path=customXml/itemProps3.xml><?xml version="1.0" encoding="utf-8"?>
<ds:datastoreItem xmlns:ds="http://schemas.openxmlformats.org/officeDocument/2006/customXml" ds:itemID="{64EBCB5A-919D-4C9D-AB8F-1A15C6B55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e5d5d0-4b45-4995-af0d-bdc01fa10f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242</TotalTime>
  <Words>585</Words>
  <Application>Microsoft Office PowerPoint</Application>
  <PresentationFormat>Widescreen</PresentationFormat>
  <Paragraphs>121</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Nova</vt:lpstr>
      <vt:lpstr>Calibri</vt:lpstr>
      <vt:lpstr>Corbel</vt:lpstr>
      <vt:lpstr>Leelawadee</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Curry, Kevin M</dc:creator>
  <cp:lastModifiedBy>Curry, Kevin M</cp:lastModifiedBy>
  <cp:revision>1</cp:revision>
  <dcterms:created xsi:type="dcterms:W3CDTF">2021-02-16T22:28:59Z</dcterms:created>
  <dcterms:modified xsi:type="dcterms:W3CDTF">2021-02-18T21:26:59Z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0x0101004A613BCFDC35B24CAC44B9745015DD7D</vt:lpwstr>
  </property>
</Properties>
</file>