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86" r:id="rId6"/>
  </p:sldMasterIdLst>
  <p:notesMasterIdLst>
    <p:notesMasterId r:id="rId25"/>
  </p:notesMasterIdLst>
  <p:sldIdLst>
    <p:sldId id="277" r:id="rId7"/>
    <p:sldId id="323" r:id="rId8"/>
    <p:sldId id="327" r:id="rId9"/>
    <p:sldId id="290" r:id="rId10"/>
    <p:sldId id="1451" r:id="rId11"/>
    <p:sldId id="1452" r:id="rId12"/>
    <p:sldId id="1454" r:id="rId13"/>
    <p:sldId id="1455" r:id="rId14"/>
    <p:sldId id="1453" r:id="rId15"/>
    <p:sldId id="1456" r:id="rId16"/>
    <p:sldId id="1457" r:id="rId17"/>
    <p:sldId id="1458" r:id="rId18"/>
    <p:sldId id="1450" r:id="rId19"/>
    <p:sldId id="329" r:id="rId20"/>
    <p:sldId id="1448" r:id="rId21"/>
    <p:sldId id="310" r:id="rId22"/>
    <p:sldId id="326" r:id="rId23"/>
    <p:sldId id="27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Hutchens" initials="LH" lastIdx="1" clrIdx="0">
    <p:extLst>
      <p:ext uri="{19B8F6BF-5375-455C-9EA6-DF929625EA0E}">
        <p15:presenceInfo xmlns:p15="http://schemas.microsoft.com/office/powerpoint/2012/main" userId="S::lhutchens@marathon-health.com::0e66390c-5ea6-4256-ac37-1f53f6e0a9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C00"/>
    <a:srgbClr val="6022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1E8A3-D104-1ECB-0D3C-73F83A9DFA7D}" v="4" dt="2022-05-18T16:52:54.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05" autoAdjust="0"/>
  </p:normalViewPr>
  <p:slideViewPr>
    <p:cSldViewPr snapToGrid="0">
      <p:cViewPr varScale="1">
        <p:scale>
          <a:sx n="74" d="100"/>
          <a:sy n="74" d="100"/>
        </p:scale>
        <p:origin x="1013"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0T15:52:40.233" idx="1">
    <p:pos x="7488" y="3756"/>
    <p:text>[@Hannah Parker] we can't use this image - we'll need to find another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18311-C398-484B-BFFF-CC8D5CF707ED}"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3AF07-D424-4D5D-A01A-60D09E7B0B2E}" type="slidenum">
              <a:rPr lang="en-US" smtClean="0"/>
              <a:t>‹#›</a:t>
            </a:fld>
            <a:endParaRPr lang="en-US"/>
          </a:p>
        </p:txBody>
      </p:sp>
    </p:spTree>
    <p:extLst>
      <p:ext uri="{BB962C8B-B14F-4D97-AF65-F5344CB8AC3E}">
        <p14:creationId xmlns:p14="http://schemas.microsoft.com/office/powerpoint/2010/main" val="1622898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gn="just">
              <a:lnSpc>
                <a:spcPct val="115000"/>
              </a:lnSpc>
              <a:spcBef>
                <a:spcPct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 extra busy week with work or traveling out of town does not have to mean forfeiting your health to a diet of fast food.</a:t>
            </a:r>
            <a:endParaRPr lang="en-US"/>
          </a:p>
        </p:txBody>
      </p:sp>
      <p:sp>
        <p:nvSpPr>
          <p:cNvPr id="4" name="Slide Number Placeholder 3"/>
          <p:cNvSpPr>
            <a:spLocks noGrp="1"/>
          </p:cNvSpPr>
          <p:nvPr>
            <p:ph type="sldNum" sz="quarter" idx="5"/>
          </p:nvPr>
        </p:nvSpPr>
        <p:spPr/>
        <p:txBody>
          <a:bodyPr/>
          <a:lstStyle/>
          <a:p>
            <a:fld id="{656E5651-3E5E-824D-A54B-86FAEDE4D76F}" type="slidenum">
              <a:rPr lang="en-US" smtClean="0"/>
              <a:t>1</a:t>
            </a:fld>
            <a:endParaRPr lang="en-US"/>
          </a:p>
        </p:txBody>
      </p:sp>
    </p:spTree>
    <p:extLst>
      <p:ext uri="{BB962C8B-B14F-4D97-AF65-F5344CB8AC3E}">
        <p14:creationId xmlns:p14="http://schemas.microsoft.com/office/powerpoint/2010/main" val="484970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9AA0B9C-79EF-425F-AD2C-B62A0AA8CAD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ct val="0"/>
                </a:spcBef>
                <a:spcAft>
                  <a:spcPct val="0"/>
                </a:spcAft>
                <a:buClrTx/>
                <a:buSzTx/>
                <a:buFontTx/>
                <a:buNone/>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30225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https://www.hsph.harvard.edu/nutritionsource/healthy-eating-plate/ </a:t>
            </a:r>
          </a:p>
        </p:txBody>
      </p:sp>
      <p:sp>
        <p:nvSpPr>
          <p:cNvPr id="4" name="Slide Number Placeholder 3"/>
          <p:cNvSpPr>
            <a:spLocks noGrp="1"/>
          </p:cNvSpPr>
          <p:nvPr>
            <p:ph type="sldNum" sz="quarter" idx="5"/>
          </p:nvPr>
        </p:nvSpPr>
        <p:spPr/>
        <p:txBody>
          <a:bodyPr/>
          <a:lstStyle/>
          <a:p>
            <a:fld id="{E043AF07-D424-4D5D-A01A-60D09E7B0B2E}" type="slidenum">
              <a:rPr lang="en-US" smtClean="0"/>
              <a:t>13</a:t>
            </a:fld>
            <a:endParaRPr lang="en-US"/>
          </a:p>
        </p:txBody>
      </p:sp>
    </p:spTree>
    <p:extLst>
      <p:ext uri="{BB962C8B-B14F-4D97-AF65-F5344CB8AC3E}">
        <p14:creationId xmlns:p14="http://schemas.microsoft.com/office/powerpoint/2010/main" val="2179131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you don’t want to be so ravenous that you just start eating everything in sight. When we are hungry we tend to make poor food choices (it’s the same reason why we tell people not to go to the grocery store hungry). Eat a snack before you go. An apple is a great snack because it’s portable and has lots of fiber to help fill you up.</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 As you look over the offerings, take note of everything that’s available and start to decide what you’ll eat and how much.</a:t>
            </a:r>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ct val="0"/>
              </a:spcBef>
              <a:spcAft>
                <a:spcPct val="0"/>
              </a:spcAft>
              <a:buClrTx/>
              <a:buSzTx/>
              <a:buFontTx/>
              <a:buNone/>
              <a:defRPr/>
            </a:pPr>
            <a:fld id="{19AA0B9C-79EF-425F-AD2C-B62A0AA8CAD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ct val="0"/>
                </a:spcBef>
                <a:spcAft>
                  <a:spcPct val="0"/>
                </a:spcAft>
                <a:buClrTx/>
                <a:buSzTx/>
                <a:buFontTx/>
                <a:buNone/>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3418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43AF07-D424-4D5D-A01A-60D09E7B0B2E}" type="slidenum">
              <a:rPr lang="en-US" smtClean="0"/>
              <a:t>15</a:t>
            </a:fld>
            <a:endParaRPr lang="en-US"/>
          </a:p>
        </p:txBody>
      </p:sp>
    </p:spTree>
    <p:extLst>
      <p:ext uri="{BB962C8B-B14F-4D97-AF65-F5344CB8AC3E}">
        <p14:creationId xmlns:p14="http://schemas.microsoft.com/office/powerpoint/2010/main" val="118924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E5651-3E5E-824D-A54B-86FAEDE4D76F}" type="slidenum">
              <a:rPr lang="en-US" smtClean="0"/>
              <a:t>16</a:t>
            </a:fld>
            <a:endParaRPr lang="en-US"/>
          </a:p>
        </p:txBody>
      </p:sp>
    </p:spTree>
    <p:extLst>
      <p:ext uri="{BB962C8B-B14F-4D97-AF65-F5344CB8AC3E}">
        <p14:creationId xmlns:p14="http://schemas.microsoft.com/office/powerpoint/2010/main" val="238446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56E5651-3E5E-824D-A54B-86FAEDE4D7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947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43AF07-D424-4D5D-A01A-60D09E7B0B2E}" type="slidenum">
              <a:rPr lang="en-US" smtClean="0"/>
              <a:t>18</a:t>
            </a:fld>
            <a:endParaRPr lang="en-US"/>
          </a:p>
        </p:txBody>
      </p:sp>
    </p:spTree>
    <p:extLst>
      <p:ext uri="{BB962C8B-B14F-4D97-AF65-F5344CB8AC3E}">
        <p14:creationId xmlns:p14="http://schemas.microsoft.com/office/powerpoint/2010/main" val="404843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6E5651-3E5E-824D-A54B-86FAEDE4D76F}" type="slidenum">
              <a:rPr lang="en-US" smtClean="0"/>
              <a:t>2</a:t>
            </a:fld>
            <a:endParaRPr lang="en-US"/>
          </a:p>
        </p:txBody>
      </p:sp>
    </p:spTree>
    <p:extLst>
      <p:ext uri="{BB962C8B-B14F-4D97-AF65-F5344CB8AC3E}">
        <p14:creationId xmlns:p14="http://schemas.microsoft.com/office/powerpoint/2010/main" val="259714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3AF07-D424-4D5D-A01A-60D09E7B0B2E}" type="slidenum">
              <a:rPr lang="en-US" smtClean="0"/>
              <a:t>5</a:t>
            </a:fld>
            <a:endParaRPr lang="en-US"/>
          </a:p>
        </p:txBody>
      </p:sp>
    </p:spTree>
    <p:extLst>
      <p:ext uri="{BB962C8B-B14F-4D97-AF65-F5344CB8AC3E}">
        <p14:creationId xmlns:p14="http://schemas.microsoft.com/office/powerpoint/2010/main" val="251507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3AF07-D424-4D5D-A01A-60D09E7B0B2E}" type="slidenum">
              <a:rPr lang="en-US" smtClean="0"/>
              <a:t>6</a:t>
            </a:fld>
            <a:endParaRPr lang="en-US"/>
          </a:p>
        </p:txBody>
      </p:sp>
    </p:spTree>
    <p:extLst>
      <p:ext uri="{BB962C8B-B14F-4D97-AF65-F5344CB8AC3E}">
        <p14:creationId xmlns:p14="http://schemas.microsoft.com/office/powerpoint/2010/main" val="19265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3AF07-D424-4D5D-A01A-60D09E7B0B2E}" type="slidenum">
              <a:rPr lang="en-US" smtClean="0"/>
              <a:t>7</a:t>
            </a:fld>
            <a:endParaRPr lang="en-US"/>
          </a:p>
        </p:txBody>
      </p:sp>
    </p:spTree>
    <p:extLst>
      <p:ext uri="{BB962C8B-B14F-4D97-AF65-F5344CB8AC3E}">
        <p14:creationId xmlns:p14="http://schemas.microsoft.com/office/powerpoint/2010/main" val="82256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3AF07-D424-4D5D-A01A-60D09E7B0B2E}" type="slidenum">
              <a:rPr lang="en-US" smtClean="0"/>
              <a:t>8</a:t>
            </a:fld>
            <a:endParaRPr lang="en-US"/>
          </a:p>
        </p:txBody>
      </p:sp>
    </p:spTree>
    <p:extLst>
      <p:ext uri="{BB962C8B-B14F-4D97-AF65-F5344CB8AC3E}">
        <p14:creationId xmlns:p14="http://schemas.microsoft.com/office/powerpoint/2010/main" val="304634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3AF07-D424-4D5D-A01A-60D09E7B0B2E}" type="slidenum">
              <a:rPr lang="en-US" smtClean="0"/>
              <a:t>9</a:t>
            </a:fld>
            <a:endParaRPr lang="en-US"/>
          </a:p>
        </p:txBody>
      </p:sp>
    </p:spTree>
    <p:extLst>
      <p:ext uri="{BB962C8B-B14F-4D97-AF65-F5344CB8AC3E}">
        <p14:creationId xmlns:p14="http://schemas.microsoft.com/office/powerpoint/2010/main" val="837537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3AF07-D424-4D5D-A01A-60D09E7B0B2E}" type="slidenum">
              <a:rPr lang="en-US" smtClean="0"/>
              <a:t>10</a:t>
            </a:fld>
            <a:endParaRPr lang="en-US"/>
          </a:p>
        </p:txBody>
      </p:sp>
    </p:spTree>
    <p:extLst>
      <p:ext uri="{BB962C8B-B14F-4D97-AF65-F5344CB8AC3E}">
        <p14:creationId xmlns:p14="http://schemas.microsoft.com/office/powerpoint/2010/main" val="13222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3AF07-D424-4D5D-A01A-60D09E7B0B2E}" type="slidenum">
              <a:rPr lang="en-US" smtClean="0"/>
              <a:t>11</a:t>
            </a:fld>
            <a:endParaRPr lang="en-US"/>
          </a:p>
        </p:txBody>
      </p:sp>
    </p:spTree>
    <p:extLst>
      <p:ext uri="{BB962C8B-B14F-4D97-AF65-F5344CB8AC3E}">
        <p14:creationId xmlns:p14="http://schemas.microsoft.com/office/powerpoint/2010/main" val="356832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686A-6AD3-4993-937F-170B9A1800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3BB9D8-8D22-42C1-B10B-079CF0B996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5C9CF6-6C86-4A4C-A3A8-86416061A034}"/>
              </a:ext>
            </a:extLst>
          </p:cNvPr>
          <p:cNvSpPr>
            <a:spLocks noGrp="1"/>
          </p:cNvSpPr>
          <p:nvPr>
            <p:ph type="dt" sz="half" idx="10"/>
          </p:nvPr>
        </p:nvSpPr>
        <p:spPr/>
        <p:txBody>
          <a:bodyPr/>
          <a:lstStyle/>
          <a:p>
            <a:fld id="{13836EE4-9FD4-4EEB-AC47-F64F9ECC343A}" type="datetime1">
              <a:rPr lang="en-US" smtClean="0"/>
              <a:t>4/14/2023</a:t>
            </a:fld>
            <a:endParaRPr lang="en-US"/>
          </a:p>
        </p:txBody>
      </p:sp>
      <p:sp>
        <p:nvSpPr>
          <p:cNvPr id="5" name="Footer Placeholder 4">
            <a:extLst>
              <a:ext uri="{FF2B5EF4-FFF2-40B4-BE49-F238E27FC236}">
                <a16:creationId xmlns:a16="http://schemas.microsoft.com/office/drawing/2014/main" id="{58906A8B-6C50-47EC-9012-697B342AA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5F9A4-B716-437D-A2FD-5C5295410F81}"/>
              </a:ext>
            </a:extLst>
          </p:cNvPr>
          <p:cNvSpPr>
            <a:spLocks noGrp="1"/>
          </p:cNvSpPr>
          <p:nvPr>
            <p:ph type="sldNum" sz="quarter" idx="12"/>
          </p:nvPr>
        </p:nvSpPr>
        <p:spPr/>
        <p:txBody>
          <a:bodyPr/>
          <a:lstStyle/>
          <a:p>
            <a:fld id="{20D450E1-A81E-4342-9D19-803ACCB7E31D}" type="slidenum">
              <a:rPr lang="en-US" smtClean="0"/>
              <a:t>‹#›</a:t>
            </a:fld>
            <a:endParaRPr lang="en-US"/>
          </a:p>
        </p:txBody>
      </p:sp>
    </p:spTree>
    <p:extLst>
      <p:ext uri="{BB962C8B-B14F-4D97-AF65-F5344CB8AC3E}">
        <p14:creationId xmlns:p14="http://schemas.microsoft.com/office/powerpoint/2010/main" val="2157581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1340-BCFF-425F-8934-8AC1CCAE46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9EDD0C-7B85-425A-8856-DA25F71B4A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DB12A-9A43-4A93-B66C-D68E9DB69532}"/>
              </a:ext>
            </a:extLst>
          </p:cNvPr>
          <p:cNvSpPr>
            <a:spLocks noGrp="1"/>
          </p:cNvSpPr>
          <p:nvPr>
            <p:ph type="dt" sz="half" idx="10"/>
          </p:nvPr>
        </p:nvSpPr>
        <p:spPr/>
        <p:txBody>
          <a:bodyPr/>
          <a:lstStyle/>
          <a:p>
            <a:fld id="{210C1168-C5FF-4DF3-A3F0-F08773633217}" type="datetime1">
              <a:rPr lang="en-US" smtClean="0"/>
              <a:t>4/14/2023</a:t>
            </a:fld>
            <a:endParaRPr lang="en-US"/>
          </a:p>
        </p:txBody>
      </p:sp>
      <p:sp>
        <p:nvSpPr>
          <p:cNvPr id="5" name="Footer Placeholder 4">
            <a:extLst>
              <a:ext uri="{FF2B5EF4-FFF2-40B4-BE49-F238E27FC236}">
                <a16:creationId xmlns:a16="http://schemas.microsoft.com/office/drawing/2014/main" id="{F40A54E6-DEA8-4E11-9DD7-361CD0605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16CAD-F32A-4827-BE47-7716739E6E41}"/>
              </a:ext>
            </a:extLst>
          </p:cNvPr>
          <p:cNvSpPr>
            <a:spLocks noGrp="1"/>
          </p:cNvSpPr>
          <p:nvPr>
            <p:ph type="sldNum" sz="quarter" idx="12"/>
          </p:nvPr>
        </p:nvSpPr>
        <p:spPr/>
        <p:txBody>
          <a:bodyPr/>
          <a:lstStyle/>
          <a:p>
            <a:fld id="{20D450E1-A81E-4342-9D19-803ACCB7E31D}" type="slidenum">
              <a:rPr lang="en-US" smtClean="0"/>
              <a:t>‹#›</a:t>
            </a:fld>
            <a:endParaRPr lang="en-US"/>
          </a:p>
        </p:txBody>
      </p:sp>
    </p:spTree>
    <p:extLst>
      <p:ext uri="{BB962C8B-B14F-4D97-AF65-F5344CB8AC3E}">
        <p14:creationId xmlns:p14="http://schemas.microsoft.com/office/powerpoint/2010/main" val="28964106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111D48-9325-495D-BB92-405DAEA102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BD64EE-8D17-4B0B-BFB1-2CC27CE0E9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395FF-72B9-4E50-AAFA-79C484058CD2}"/>
              </a:ext>
            </a:extLst>
          </p:cNvPr>
          <p:cNvSpPr>
            <a:spLocks noGrp="1"/>
          </p:cNvSpPr>
          <p:nvPr>
            <p:ph type="dt" sz="half" idx="10"/>
          </p:nvPr>
        </p:nvSpPr>
        <p:spPr/>
        <p:txBody>
          <a:bodyPr/>
          <a:lstStyle/>
          <a:p>
            <a:fld id="{B2F1AF07-7BF7-4064-9430-DF383E947158}" type="datetime1">
              <a:rPr lang="en-US" smtClean="0"/>
              <a:t>4/14/2023</a:t>
            </a:fld>
            <a:endParaRPr lang="en-US"/>
          </a:p>
        </p:txBody>
      </p:sp>
      <p:sp>
        <p:nvSpPr>
          <p:cNvPr id="5" name="Footer Placeholder 4">
            <a:extLst>
              <a:ext uri="{FF2B5EF4-FFF2-40B4-BE49-F238E27FC236}">
                <a16:creationId xmlns:a16="http://schemas.microsoft.com/office/drawing/2014/main" id="{9D063D2C-1A4B-4E07-815C-675E16328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0CEDF-F8C7-4A2D-A1D8-B575D5487843}"/>
              </a:ext>
            </a:extLst>
          </p:cNvPr>
          <p:cNvSpPr>
            <a:spLocks noGrp="1"/>
          </p:cNvSpPr>
          <p:nvPr>
            <p:ph type="sldNum" sz="quarter" idx="12"/>
          </p:nvPr>
        </p:nvSpPr>
        <p:spPr/>
        <p:txBody>
          <a:bodyPr/>
          <a:lstStyle/>
          <a:p>
            <a:fld id="{20D450E1-A81E-4342-9D19-803ACCB7E31D}" type="slidenum">
              <a:rPr lang="en-US" smtClean="0"/>
              <a:t>‹#›</a:t>
            </a:fld>
            <a:endParaRPr lang="en-US"/>
          </a:p>
        </p:txBody>
      </p:sp>
    </p:spTree>
    <p:extLst>
      <p:ext uri="{BB962C8B-B14F-4D97-AF65-F5344CB8AC3E}">
        <p14:creationId xmlns:p14="http://schemas.microsoft.com/office/powerpoint/2010/main" val="707325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t_Transition slide-style 1 (Or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3FAFA6-D557-3E43-9838-49A7F2618E5C}"/>
              </a:ext>
            </a:extLst>
          </p:cNvPr>
          <p:cNvSpPr/>
          <p:nvPr userDrawn="1"/>
        </p:nvSpPr>
        <p:spPr>
          <a:xfrm>
            <a:off x="0" y="0"/>
            <a:ext cx="12192000" cy="6858000"/>
          </a:xfrm>
          <a:prstGeom prst="rect">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38E41A6-BE4B-8E4D-A6B5-ECEA3840A5E2}"/>
              </a:ext>
            </a:extLst>
          </p:cNvPr>
          <p:cNvPicPr>
            <a:picLocks noChangeAspect="1"/>
          </p:cNvPicPr>
          <p:nvPr userDrawn="1"/>
        </p:nvPicPr>
        <p:blipFill>
          <a:blip r:embed="rId2">
            <a:alphaModFix amt="70000"/>
          </a:blip>
          <a:stretch>
            <a:fillRect/>
          </a:stretch>
        </p:blipFill>
        <p:spPr>
          <a:xfrm>
            <a:off x="5312898" y="0"/>
            <a:ext cx="6879102" cy="6858000"/>
          </a:xfrm>
          <a:prstGeom prst="rect">
            <a:avLst/>
          </a:prstGeom>
        </p:spPr>
      </p:pic>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lvl1pPr>
              <a:defRPr>
                <a:solidFill>
                  <a:schemeClr val="bg1"/>
                </a:solidFill>
              </a:defRPr>
            </a:lvl1pPr>
          </a:lstStyle>
          <a:p>
            <a:fld id="{903CD954-A602-994C-9CB8-82841074E1A2}" type="slidenum">
              <a:rPr lang="en-US" smtClean="0"/>
              <a:t>‹#›</a:t>
            </a:fld>
            <a:endParaRPr lang="en-US"/>
          </a:p>
        </p:txBody>
      </p:sp>
      <p:sp>
        <p:nvSpPr>
          <p:cNvPr id="10" name="Text Placeholder 9"/>
          <p:cNvSpPr>
            <a:spLocks noGrp="1"/>
          </p:cNvSpPr>
          <p:nvPr>
            <p:ph type="body" sz="quarter" idx="13" hasCustomPrompt="1"/>
          </p:nvPr>
        </p:nvSpPr>
        <p:spPr>
          <a:xfrm>
            <a:off x="584200" y="2184400"/>
            <a:ext cx="10818813" cy="1133475"/>
          </a:xfrm>
        </p:spPr>
        <p:txBody>
          <a:bodyPr>
            <a:normAutofit/>
          </a:bodyPr>
          <a:lstStyle>
            <a:lvl1pPr marL="0" indent="0">
              <a:buNone/>
              <a:defRPr sz="7200" b="1">
                <a:solidFill>
                  <a:schemeClr val="bg1"/>
                </a:solidFill>
              </a:defRPr>
            </a:lvl1pPr>
          </a:lstStyle>
          <a:p>
            <a:pPr lvl="0"/>
            <a:r>
              <a:rPr lang="en-US"/>
              <a:t>Section Title</a:t>
            </a:r>
          </a:p>
        </p:txBody>
      </p:sp>
      <p:sp>
        <p:nvSpPr>
          <p:cNvPr id="12" name="Text Placeholder 11"/>
          <p:cNvSpPr>
            <a:spLocks noGrp="1"/>
          </p:cNvSpPr>
          <p:nvPr>
            <p:ph type="body" sz="quarter" idx="14" hasCustomPrompt="1"/>
          </p:nvPr>
        </p:nvSpPr>
        <p:spPr>
          <a:xfrm>
            <a:off x="584200" y="3540125"/>
            <a:ext cx="10818813" cy="22733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Supporting copy can go here or be deleted</a:t>
            </a:r>
          </a:p>
        </p:txBody>
      </p:sp>
    </p:spTree>
    <p:extLst>
      <p:ext uri="{BB962C8B-B14F-4D97-AF65-F5344CB8AC3E}">
        <p14:creationId xmlns:p14="http://schemas.microsoft.com/office/powerpoint/2010/main" val="103241008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1DFCCD-ADB8-6C48-85C8-9FB4F46B8B93}"/>
              </a:ext>
            </a:extLst>
          </p:cNvPr>
          <p:cNvSpPr/>
          <p:nvPr userDrawn="1"/>
        </p:nvSpPr>
        <p:spPr>
          <a:xfrm>
            <a:off x="11559209" y="6052930"/>
            <a:ext cx="632791" cy="805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F39E63-8F00-D942-900A-768F33E5B9FF}"/>
              </a:ext>
            </a:extLst>
          </p:cNvPr>
          <p:cNvSpPr/>
          <p:nvPr userDrawn="1"/>
        </p:nvSpPr>
        <p:spPr>
          <a:xfrm>
            <a:off x="167640" y="1600200"/>
            <a:ext cx="11856720" cy="5090160"/>
          </a:xfrm>
          <a:prstGeom prst="rect">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D9512554-FF9F-3041-B1C0-3BF79DD211B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4528" y="301543"/>
            <a:ext cx="2746237" cy="903692"/>
          </a:xfrm>
          <a:prstGeom prst="rect">
            <a:avLst/>
          </a:prstGeom>
        </p:spPr>
      </p:pic>
      <p:pic>
        <p:nvPicPr>
          <p:cNvPr id="13" name="Picture 12">
            <a:extLst>
              <a:ext uri="{FF2B5EF4-FFF2-40B4-BE49-F238E27FC236}">
                <a16:creationId xmlns:a16="http://schemas.microsoft.com/office/drawing/2014/main" id="{9F777C32-AE86-BC44-9DC3-3A09A25439AC}"/>
              </a:ext>
            </a:extLst>
          </p:cNvPr>
          <p:cNvPicPr>
            <a:picLocks noChangeAspect="1"/>
          </p:cNvPicPr>
          <p:nvPr userDrawn="1"/>
        </p:nvPicPr>
        <p:blipFill>
          <a:blip r:embed="rId3">
            <a:alphaModFix amt="70000"/>
          </a:blip>
          <a:stretch>
            <a:fillRect/>
          </a:stretch>
        </p:blipFill>
        <p:spPr>
          <a:xfrm>
            <a:off x="5312898" y="0"/>
            <a:ext cx="6879102" cy="6858000"/>
          </a:xfrm>
          <a:prstGeom prst="rect">
            <a:avLst/>
          </a:prstGeom>
        </p:spPr>
      </p:pic>
      <p:sp>
        <p:nvSpPr>
          <p:cNvPr id="3" name="Text Placeholder 2"/>
          <p:cNvSpPr>
            <a:spLocks noGrp="1"/>
          </p:cNvSpPr>
          <p:nvPr>
            <p:ph type="body" sz="quarter" idx="10" hasCustomPrompt="1"/>
          </p:nvPr>
        </p:nvSpPr>
        <p:spPr>
          <a:xfrm>
            <a:off x="454025" y="1801389"/>
            <a:ext cx="10209213" cy="2028825"/>
          </a:xfrm>
        </p:spPr>
        <p:txBody>
          <a:bodyPr>
            <a:noAutofit/>
          </a:bodyPr>
          <a:lstStyle>
            <a:lvl1pPr marL="0" indent="0">
              <a:buNone/>
              <a:defRPr sz="8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p:txBody>
      </p:sp>
      <p:sp>
        <p:nvSpPr>
          <p:cNvPr id="5" name="Text Placeholder 4"/>
          <p:cNvSpPr>
            <a:spLocks noGrp="1"/>
          </p:cNvSpPr>
          <p:nvPr>
            <p:ph type="body" sz="quarter" idx="11" hasCustomPrompt="1"/>
          </p:nvPr>
        </p:nvSpPr>
        <p:spPr>
          <a:xfrm>
            <a:off x="488950" y="4027488"/>
            <a:ext cx="10174288" cy="611187"/>
          </a:xfrm>
        </p:spPr>
        <p:txBody>
          <a:bodyPr>
            <a:normAutofit/>
          </a:bodyPr>
          <a:lstStyle>
            <a:lvl1pPr marL="0" indent="0">
              <a:buNone/>
              <a:defRPr sz="2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Subtitle</a:t>
            </a:r>
          </a:p>
        </p:txBody>
      </p:sp>
      <p:sp>
        <p:nvSpPr>
          <p:cNvPr id="17" name="Text Placeholder 4"/>
          <p:cNvSpPr>
            <a:spLocks noGrp="1"/>
          </p:cNvSpPr>
          <p:nvPr>
            <p:ph type="body" sz="quarter" idx="12" hasCustomPrompt="1"/>
          </p:nvPr>
        </p:nvSpPr>
        <p:spPr>
          <a:xfrm>
            <a:off x="488950" y="5457431"/>
            <a:ext cx="10174288" cy="1003925"/>
          </a:xfrm>
        </p:spPr>
        <p:txBody>
          <a:bodyPr>
            <a:noAutofit/>
          </a:bodyPr>
          <a:lstStyle>
            <a:lvl1pPr marL="0" indent="0">
              <a:lnSpc>
                <a:spcPct val="100000"/>
              </a:lnSpc>
              <a:spcBef>
                <a:spcPct val="0"/>
              </a:spcBef>
              <a:buNone/>
              <a:defRPr sz="13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 Name</a:t>
            </a:r>
            <a:br>
              <a:rPr lang="en-US"/>
            </a:br>
            <a:r>
              <a:rPr lang="en-US"/>
              <a:t>Presenter Title, Marathon Health</a:t>
            </a:r>
          </a:p>
          <a:p>
            <a:pPr lvl="0"/>
            <a:endParaRPr lang="en-US"/>
          </a:p>
          <a:p>
            <a:pPr lvl="0"/>
            <a:r>
              <a:rPr lang="en-US"/>
              <a:t>Date</a:t>
            </a:r>
          </a:p>
        </p:txBody>
      </p:sp>
    </p:spTree>
    <p:extLst>
      <p:ext uri="{BB962C8B-B14F-4D97-AF65-F5344CB8AC3E}">
        <p14:creationId xmlns:p14="http://schemas.microsoft.com/office/powerpoint/2010/main" val="30416561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1DFCCD-ADB8-6C48-85C8-9FB4F46B8B93}"/>
              </a:ext>
            </a:extLst>
          </p:cNvPr>
          <p:cNvSpPr/>
          <p:nvPr userDrawn="1"/>
        </p:nvSpPr>
        <p:spPr>
          <a:xfrm>
            <a:off x="11559209" y="6052930"/>
            <a:ext cx="632791" cy="805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F39E63-8F00-D942-900A-768F33E5B9FF}"/>
              </a:ext>
            </a:extLst>
          </p:cNvPr>
          <p:cNvSpPr/>
          <p:nvPr userDrawn="1"/>
        </p:nvSpPr>
        <p:spPr>
          <a:xfrm>
            <a:off x="167640" y="1600200"/>
            <a:ext cx="11856720" cy="5090160"/>
          </a:xfrm>
          <a:prstGeom prst="rect">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D9512554-FF9F-3041-B1C0-3BF79DD211B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4528" y="301543"/>
            <a:ext cx="2746237" cy="903692"/>
          </a:xfrm>
          <a:prstGeom prst="rect">
            <a:avLst/>
          </a:prstGeom>
        </p:spPr>
      </p:pic>
      <p:pic>
        <p:nvPicPr>
          <p:cNvPr id="13" name="Picture 12">
            <a:extLst>
              <a:ext uri="{FF2B5EF4-FFF2-40B4-BE49-F238E27FC236}">
                <a16:creationId xmlns:a16="http://schemas.microsoft.com/office/drawing/2014/main" id="{9F777C32-AE86-BC44-9DC3-3A09A25439AC}"/>
              </a:ext>
            </a:extLst>
          </p:cNvPr>
          <p:cNvPicPr>
            <a:picLocks noChangeAspect="1"/>
          </p:cNvPicPr>
          <p:nvPr userDrawn="1"/>
        </p:nvPicPr>
        <p:blipFill>
          <a:blip r:embed="rId3">
            <a:alphaModFix amt="70000"/>
          </a:blip>
          <a:stretch>
            <a:fillRect/>
          </a:stretch>
        </p:blipFill>
        <p:spPr>
          <a:xfrm>
            <a:off x="5312898" y="0"/>
            <a:ext cx="6879102" cy="6858000"/>
          </a:xfrm>
          <a:prstGeom prst="rect">
            <a:avLst/>
          </a:prstGeom>
        </p:spPr>
      </p:pic>
      <p:sp>
        <p:nvSpPr>
          <p:cNvPr id="3" name="Text Placeholder 2"/>
          <p:cNvSpPr>
            <a:spLocks noGrp="1"/>
          </p:cNvSpPr>
          <p:nvPr>
            <p:ph type="body" sz="quarter" idx="10" hasCustomPrompt="1"/>
          </p:nvPr>
        </p:nvSpPr>
        <p:spPr>
          <a:xfrm>
            <a:off x="454025" y="1801389"/>
            <a:ext cx="10209213" cy="2028825"/>
          </a:xfrm>
        </p:spPr>
        <p:txBody>
          <a:bodyPr>
            <a:noAutofit/>
          </a:bodyPr>
          <a:lstStyle>
            <a:lvl1pPr marL="0" indent="0">
              <a:buNone/>
              <a:defRPr sz="8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p:txBody>
      </p:sp>
      <p:sp>
        <p:nvSpPr>
          <p:cNvPr id="5" name="Text Placeholder 4"/>
          <p:cNvSpPr>
            <a:spLocks noGrp="1"/>
          </p:cNvSpPr>
          <p:nvPr>
            <p:ph type="body" sz="quarter" idx="11" hasCustomPrompt="1"/>
          </p:nvPr>
        </p:nvSpPr>
        <p:spPr>
          <a:xfrm>
            <a:off x="488950" y="4027488"/>
            <a:ext cx="10174288" cy="611187"/>
          </a:xfrm>
        </p:spPr>
        <p:txBody>
          <a:bodyPr>
            <a:normAutofit/>
          </a:bodyPr>
          <a:lstStyle>
            <a:lvl1pPr marL="0" indent="0">
              <a:buNone/>
              <a:defRPr sz="2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Subtitle</a:t>
            </a:r>
          </a:p>
        </p:txBody>
      </p:sp>
      <p:sp>
        <p:nvSpPr>
          <p:cNvPr id="17" name="Text Placeholder 4"/>
          <p:cNvSpPr>
            <a:spLocks noGrp="1"/>
          </p:cNvSpPr>
          <p:nvPr>
            <p:ph type="body" sz="quarter" idx="12" hasCustomPrompt="1"/>
          </p:nvPr>
        </p:nvSpPr>
        <p:spPr>
          <a:xfrm>
            <a:off x="488950" y="5457431"/>
            <a:ext cx="10174288" cy="1003925"/>
          </a:xfrm>
        </p:spPr>
        <p:txBody>
          <a:bodyPr>
            <a:noAutofit/>
          </a:bodyPr>
          <a:lstStyle>
            <a:lvl1pPr marL="0" indent="0">
              <a:lnSpc>
                <a:spcPct val="100000"/>
              </a:lnSpc>
              <a:spcBef>
                <a:spcPct val="0"/>
              </a:spcBef>
              <a:buNone/>
              <a:defRPr sz="13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 Name</a:t>
            </a:r>
            <a:br>
              <a:rPr lang="en-US"/>
            </a:br>
            <a:r>
              <a:rPr lang="en-US"/>
              <a:t>Presenter Title, Marathon Health</a:t>
            </a:r>
          </a:p>
          <a:p>
            <a:pPr lvl="0"/>
            <a:endParaRPr lang="en-US"/>
          </a:p>
          <a:p>
            <a:pPr lvl="0"/>
            <a:r>
              <a:rPr lang="en-US"/>
              <a:t>Date</a:t>
            </a:r>
          </a:p>
        </p:txBody>
      </p:sp>
    </p:spTree>
    <p:extLst>
      <p:ext uri="{BB962C8B-B14F-4D97-AF65-F5344CB8AC3E}">
        <p14:creationId xmlns:p14="http://schemas.microsoft.com/office/powerpoint/2010/main" val="234194525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06D448-F9DE-2B43-947F-B1B2B8E4C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DA0CD-09E2-F640-862D-22F361683E32}"/>
              </a:ext>
            </a:extLst>
          </p:cNvPr>
          <p:cNvSpPr>
            <a:spLocks noGrp="1"/>
          </p:cNvSpPr>
          <p:nvPr>
            <p:ph type="sldNum" sz="quarter" idx="12"/>
          </p:nvPr>
        </p:nvSpPr>
        <p:spPr/>
        <p:txBody>
          <a:bodyPr/>
          <a:lstStyle/>
          <a:p>
            <a:fld id="{903CD954-A602-994C-9CB8-82841074E1A2}" type="slidenum">
              <a:rPr lang="en-US" smtClean="0"/>
              <a:t>‹#›</a:t>
            </a:fld>
            <a:endParaRPr lang="en-US"/>
          </a:p>
        </p:txBody>
      </p:sp>
      <p:pic>
        <p:nvPicPr>
          <p:cNvPr id="7" name="Picture 6">
            <a:extLst>
              <a:ext uri="{FF2B5EF4-FFF2-40B4-BE49-F238E27FC236}">
                <a16:creationId xmlns:a16="http://schemas.microsoft.com/office/drawing/2014/main" id="{251330B2-E554-B841-802A-9FC96B6127C8}"/>
              </a:ext>
            </a:extLst>
          </p:cNvPr>
          <p:cNvPicPr>
            <a:picLocks noChangeAspect="1"/>
          </p:cNvPicPr>
          <p:nvPr userDrawn="1"/>
        </p:nvPicPr>
        <p:blipFill>
          <a:blip r:embed="rId2">
            <a:extLst>
              <a:ext uri="{28A0092B-C50C-407E-A947-70E740481C1C}">
                <a14:useLocalDpi xmlns:a14="http://schemas.microsoft.com/office/drawing/2010/main"/>
              </a:ext>
            </a:extLst>
          </a:blip>
          <a:srcRect l="-174"/>
          <a:stretch>
            <a:fillRect/>
          </a:stretch>
        </p:blipFill>
        <p:spPr>
          <a:xfrm>
            <a:off x="-20612" y="389744"/>
            <a:ext cx="11832861" cy="5831174"/>
          </a:xfrm>
          <a:prstGeom prst="rect">
            <a:avLst/>
          </a:prstGeom>
        </p:spPr>
      </p:pic>
      <p:sp>
        <p:nvSpPr>
          <p:cNvPr id="8" name="Rectangle 7">
            <a:extLst>
              <a:ext uri="{FF2B5EF4-FFF2-40B4-BE49-F238E27FC236}">
                <a16:creationId xmlns:a16="http://schemas.microsoft.com/office/drawing/2014/main" id="{C6D69CF0-8C6F-BB4E-B1C5-9E0A9C656BEE}"/>
              </a:ext>
            </a:extLst>
          </p:cNvPr>
          <p:cNvSpPr/>
          <p:nvPr userDrawn="1"/>
        </p:nvSpPr>
        <p:spPr>
          <a:xfrm>
            <a:off x="-20612" y="1858805"/>
            <a:ext cx="8190251" cy="3764224"/>
          </a:xfrm>
          <a:prstGeom prst="rect">
            <a:avLst/>
          </a:prstGeom>
          <a:gradFill>
            <a:gsLst>
              <a:gs pos="64000">
                <a:srgbClr val="FF4C00">
                  <a:alpha val="90000"/>
                </a:srgbClr>
              </a:gs>
              <a:gs pos="100000">
                <a:srgbClr val="FFA300"/>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5">
            <a:extLst>
              <a:ext uri="{FF2B5EF4-FFF2-40B4-BE49-F238E27FC236}">
                <a16:creationId xmlns:a16="http://schemas.microsoft.com/office/drawing/2014/main" id="{9793B0F5-E61F-E144-A4D9-24CD96FDDFA6}"/>
              </a:ext>
            </a:extLst>
          </p:cNvPr>
          <p:cNvSpPr txBox="1"/>
          <p:nvPr userDrawn="1"/>
        </p:nvSpPr>
        <p:spPr>
          <a:xfrm>
            <a:off x="554011" y="637082"/>
            <a:ext cx="4737517" cy="1133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b="1">
                <a:solidFill>
                  <a:srgbClr val="53565A"/>
                </a:solidFill>
                <a:latin typeface="Arial" panose="020B0604020202020204" pitchFamily="34" charset="0"/>
                <a:ea typeface="Roboto" panose="02000000000000000000" pitchFamily="2" charset="0"/>
                <a:cs typeface="Arial" panose="020B0604020202020204" pitchFamily="34" charset="0"/>
              </a:rPr>
              <a:t>Agenda</a:t>
            </a:r>
          </a:p>
        </p:txBody>
      </p:sp>
      <p:sp>
        <p:nvSpPr>
          <p:cNvPr id="3" name="Text Placeholder 2"/>
          <p:cNvSpPr>
            <a:spLocks noGrp="1"/>
          </p:cNvSpPr>
          <p:nvPr>
            <p:ph type="body" sz="quarter" idx="13"/>
          </p:nvPr>
        </p:nvSpPr>
        <p:spPr>
          <a:xfrm>
            <a:off x="554038" y="2209800"/>
            <a:ext cx="6505575" cy="287813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46722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_Transition slide-style 1 (Or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3FAFA6-D557-3E43-9838-49A7F2618E5C}"/>
              </a:ext>
            </a:extLst>
          </p:cNvPr>
          <p:cNvSpPr/>
          <p:nvPr userDrawn="1"/>
        </p:nvSpPr>
        <p:spPr>
          <a:xfrm>
            <a:off x="0" y="0"/>
            <a:ext cx="12192000" cy="6858000"/>
          </a:xfrm>
          <a:prstGeom prst="rect">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38E41A6-BE4B-8E4D-A6B5-ECEA3840A5E2}"/>
              </a:ext>
            </a:extLst>
          </p:cNvPr>
          <p:cNvPicPr>
            <a:picLocks noChangeAspect="1"/>
          </p:cNvPicPr>
          <p:nvPr userDrawn="1"/>
        </p:nvPicPr>
        <p:blipFill>
          <a:blip r:embed="rId2">
            <a:alphaModFix amt="70000"/>
          </a:blip>
          <a:stretch>
            <a:fillRect/>
          </a:stretch>
        </p:blipFill>
        <p:spPr>
          <a:xfrm>
            <a:off x="5312898" y="0"/>
            <a:ext cx="6879102" cy="6858000"/>
          </a:xfrm>
          <a:prstGeom prst="rect">
            <a:avLst/>
          </a:prstGeom>
        </p:spPr>
      </p:pic>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lvl1pPr>
              <a:defRPr>
                <a:solidFill>
                  <a:schemeClr val="bg1"/>
                </a:solidFill>
              </a:defRPr>
            </a:lvl1pPr>
          </a:lstStyle>
          <a:p>
            <a:fld id="{903CD954-A602-994C-9CB8-82841074E1A2}" type="slidenum">
              <a:rPr lang="en-US" smtClean="0"/>
              <a:t>‹#›</a:t>
            </a:fld>
            <a:endParaRPr lang="en-US"/>
          </a:p>
        </p:txBody>
      </p:sp>
      <p:sp>
        <p:nvSpPr>
          <p:cNvPr id="10" name="Text Placeholder 9"/>
          <p:cNvSpPr>
            <a:spLocks noGrp="1"/>
          </p:cNvSpPr>
          <p:nvPr>
            <p:ph type="body" sz="quarter" idx="13" hasCustomPrompt="1"/>
          </p:nvPr>
        </p:nvSpPr>
        <p:spPr>
          <a:xfrm>
            <a:off x="584200" y="2184400"/>
            <a:ext cx="10818813" cy="1133475"/>
          </a:xfrm>
        </p:spPr>
        <p:txBody>
          <a:bodyPr>
            <a:normAutofit/>
          </a:bodyPr>
          <a:lstStyle>
            <a:lvl1pPr marL="0" indent="0">
              <a:buNone/>
              <a:defRPr sz="7200" b="1">
                <a:solidFill>
                  <a:schemeClr val="bg1"/>
                </a:solidFill>
              </a:defRPr>
            </a:lvl1pPr>
          </a:lstStyle>
          <a:p>
            <a:pPr lvl="0"/>
            <a:r>
              <a:rPr lang="en-US"/>
              <a:t>Section Title</a:t>
            </a:r>
          </a:p>
        </p:txBody>
      </p:sp>
      <p:sp>
        <p:nvSpPr>
          <p:cNvPr id="12" name="Text Placeholder 11"/>
          <p:cNvSpPr>
            <a:spLocks noGrp="1"/>
          </p:cNvSpPr>
          <p:nvPr>
            <p:ph type="body" sz="quarter" idx="14" hasCustomPrompt="1"/>
          </p:nvPr>
        </p:nvSpPr>
        <p:spPr>
          <a:xfrm>
            <a:off x="584200" y="3540125"/>
            <a:ext cx="10818813" cy="22733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Supporting copy can go here or be deleted</a:t>
            </a:r>
          </a:p>
        </p:txBody>
      </p:sp>
    </p:spTree>
    <p:extLst>
      <p:ext uri="{BB962C8B-B14F-4D97-AF65-F5344CB8AC3E}">
        <p14:creationId xmlns:p14="http://schemas.microsoft.com/office/powerpoint/2010/main" val="65111487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slide-style 2 (Or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794B83-3784-104D-9DBF-6E1C0055BB4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749815"/>
            <a:ext cx="12189981" cy="4265630"/>
          </a:xfrm>
          <a:prstGeom prst="rect">
            <a:avLst/>
          </a:prstGeom>
        </p:spPr>
      </p:pic>
      <p:sp>
        <p:nvSpPr>
          <p:cNvPr id="6" name="Rectangle 5">
            <a:extLst>
              <a:ext uri="{FF2B5EF4-FFF2-40B4-BE49-F238E27FC236}">
                <a16:creationId xmlns:a16="http://schemas.microsoft.com/office/drawing/2014/main" id="{5E3FAFA6-D557-3E43-9838-49A7F2618E5C}"/>
              </a:ext>
            </a:extLst>
          </p:cNvPr>
          <p:cNvSpPr/>
          <p:nvPr userDrawn="1"/>
        </p:nvSpPr>
        <p:spPr>
          <a:xfrm>
            <a:off x="-2019" y="2749816"/>
            <a:ext cx="12192000" cy="4265629"/>
          </a:xfrm>
          <a:prstGeom prst="rect">
            <a:avLst/>
          </a:prstGeom>
          <a:gradFill>
            <a:gsLst>
              <a:gs pos="64000">
                <a:srgbClr val="FF4C00">
                  <a:alpha val="90000"/>
                </a:srgbClr>
              </a:gs>
              <a:gs pos="100000">
                <a:srgbClr val="FFA300"/>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lvl1pPr>
              <a:defRPr>
                <a:solidFill>
                  <a:schemeClr val="bg1"/>
                </a:solidFill>
              </a:defRPr>
            </a:lvl1pPr>
          </a:lstStyle>
          <a:p>
            <a:fld id="{903CD954-A602-994C-9CB8-82841074E1A2}" type="slidenum">
              <a:rPr lang="en-US" smtClean="0"/>
              <a:t>‹#›</a:t>
            </a:fld>
            <a:endParaRPr lang="en-US"/>
          </a:p>
        </p:txBody>
      </p:sp>
      <p:sp>
        <p:nvSpPr>
          <p:cNvPr id="10" name="Text Placeholder 9"/>
          <p:cNvSpPr>
            <a:spLocks noGrp="1"/>
          </p:cNvSpPr>
          <p:nvPr>
            <p:ph type="body" sz="quarter" idx="13" hasCustomPrompt="1"/>
          </p:nvPr>
        </p:nvSpPr>
        <p:spPr>
          <a:xfrm>
            <a:off x="838200" y="1406525"/>
            <a:ext cx="10685463" cy="1133475"/>
          </a:xfrm>
        </p:spPr>
        <p:txBody>
          <a:bodyPr>
            <a:normAutofit/>
          </a:bodyPr>
          <a:lstStyle>
            <a:lvl1pPr marL="0" indent="0">
              <a:buNone/>
              <a:defRPr sz="7200" b="1"/>
            </a:lvl1pPr>
          </a:lstStyle>
          <a:p>
            <a:pPr lvl="0"/>
            <a:r>
              <a:rPr lang="en-US"/>
              <a:t>Section Title</a:t>
            </a:r>
          </a:p>
        </p:txBody>
      </p:sp>
      <p:sp>
        <p:nvSpPr>
          <p:cNvPr id="11" name="Text Placeholder 11"/>
          <p:cNvSpPr>
            <a:spLocks noGrp="1"/>
          </p:cNvSpPr>
          <p:nvPr>
            <p:ph type="body" sz="quarter" idx="14" hasCustomPrompt="1"/>
          </p:nvPr>
        </p:nvSpPr>
        <p:spPr>
          <a:xfrm>
            <a:off x="838200" y="3540125"/>
            <a:ext cx="10564813" cy="22733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Supporting copy can go here or be deleted</a:t>
            </a:r>
          </a:p>
        </p:txBody>
      </p:sp>
    </p:spTree>
    <p:extLst>
      <p:ext uri="{BB962C8B-B14F-4D97-AF65-F5344CB8AC3E}">
        <p14:creationId xmlns:p14="http://schemas.microsoft.com/office/powerpoint/2010/main" val="94124780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a:t>Slide title</a:t>
            </a:r>
          </a:p>
        </p:txBody>
      </p:sp>
      <p:sp>
        <p:nvSpPr>
          <p:cNvPr id="3" name="Footer Placeholder 2"/>
          <p:cNvSpPr>
            <a:spLocks noGrp="1"/>
          </p:cNvSpPr>
          <p:nvPr>
            <p:ph type="ftr" sz="quarter" idx="10"/>
          </p:nvPr>
        </p:nvSpPr>
        <p:spPr/>
        <p:txBody>
          <a:bodyPr/>
          <a:lstStyle/>
          <a:p>
            <a:endParaRPr lang="en-US">
              <a:solidFill>
                <a:srgbClr val="525355"/>
              </a:solidFill>
            </a:endParaRPr>
          </a:p>
        </p:txBody>
      </p:sp>
      <p:sp>
        <p:nvSpPr>
          <p:cNvPr id="4" name="Slide Number Placeholder 3"/>
          <p:cNvSpPr>
            <a:spLocks noGrp="1"/>
          </p:cNvSpPr>
          <p:nvPr>
            <p:ph type="sldNum" sz="quarter" idx="11"/>
          </p:nvPr>
        </p:nvSpPr>
        <p:spPr/>
        <p:txBody>
          <a:bodyPr/>
          <a:lstStyle/>
          <a:p>
            <a:fld id="{903CD954-A602-994C-9CB8-82841074E1A2}" type="slidenum">
              <a:rPr lang="en-US" smtClean="0"/>
              <a:t>‹#›</a:t>
            </a:fld>
            <a:endParaRPr lang="en-US"/>
          </a:p>
        </p:txBody>
      </p:sp>
      <p:sp>
        <p:nvSpPr>
          <p:cNvPr id="6" name="Picture Placeholder 5"/>
          <p:cNvSpPr>
            <a:spLocks noGrp="1"/>
          </p:cNvSpPr>
          <p:nvPr>
            <p:ph type="pic" sz="quarter" idx="12" hasCustomPrompt="1"/>
          </p:nvPr>
        </p:nvSpPr>
        <p:spPr>
          <a:xfrm>
            <a:off x="1133991" y="2097201"/>
            <a:ext cx="1554480" cy="1554480"/>
          </a:xfrm>
        </p:spPr>
        <p:txBody>
          <a:bodyPr>
            <a:normAutofit/>
          </a:bodyPr>
          <a:lstStyle>
            <a:lvl1pPr marL="0" indent="0">
              <a:buNone/>
              <a:defRPr sz="2000"/>
            </a:lvl1pPr>
          </a:lstStyle>
          <a:p>
            <a:r>
              <a:rPr lang="en-US"/>
              <a:t>Insert team member photo</a:t>
            </a:r>
          </a:p>
        </p:txBody>
      </p:sp>
      <p:sp>
        <p:nvSpPr>
          <p:cNvPr id="8" name="Text Placeholder 7"/>
          <p:cNvSpPr>
            <a:spLocks noGrp="1"/>
          </p:cNvSpPr>
          <p:nvPr>
            <p:ph type="body" sz="quarter" idx="13" hasCustomPrompt="1"/>
          </p:nvPr>
        </p:nvSpPr>
        <p:spPr>
          <a:xfrm>
            <a:off x="619225" y="3806479"/>
            <a:ext cx="2630783" cy="439061"/>
          </a:xfrm>
        </p:spPr>
        <p:txBody>
          <a:bodyPr>
            <a:normAutofit/>
          </a:bodyPr>
          <a:lstStyle>
            <a:lvl1pPr marL="0" indent="0" algn="ctr">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
        <p:nvSpPr>
          <p:cNvPr id="9" name="Text Placeholder 7"/>
          <p:cNvSpPr>
            <a:spLocks noGrp="1"/>
          </p:cNvSpPr>
          <p:nvPr>
            <p:ph type="body" sz="quarter" idx="14" hasCustomPrompt="1"/>
          </p:nvPr>
        </p:nvSpPr>
        <p:spPr>
          <a:xfrm>
            <a:off x="619224" y="4267026"/>
            <a:ext cx="2630783" cy="439061"/>
          </a:xfrm>
        </p:spPr>
        <p:txBody>
          <a:bodyPr>
            <a:normAutofit/>
          </a:bodyPr>
          <a:lstStyle>
            <a:lvl1pPr marL="0" indent="0" algn="ctr">
              <a:buNone/>
              <a:defRPr sz="16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Position or Title</a:t>
            </a:r>
          </a:p>
        </p:txBody>
      </p:sp>
      <p:sp>
        <p:nvSpPr>
          <p:cNvPr id="10" name="Text Placeholder 7"/>
          <p:cNvSpPr>
            <a:spLocks noGrp="1"/>
          </p:cNvSpPr>
          <p:nvPr>
            <p:ph type="body" sz="quarter" idx="15" hasCustomPrompt="1"/>
          </p:nvPr>
        </p:nvSpPr>
        <p:spPr>
          <a:xfrm>
            <a:off x="619223" y="4727573"/>
            <a:ext cx="2630783" cy="1038053"/>
          </a:xfrm>
        </p:spPr>
        <p:txBody>
          <a:bodyPr>
            <a:normAutofit/>
          </a:bodyPr>
          <a:lstStyle>
            <a:lvl1pPr marL="0" indent="0" algn="ctr">
              <a:buNone/>
              <a:defRPr sz="16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Supporting copy can go here</a:t>
            </a:r>
          </a:p>
        </p:txBody>
      </p:sp>
      <p:sp>
        <p:nvSpPr>
          <p:cNvPr id="15" name="Picture Placeholder 5"/>
          <p:cNvSpPr>
            <a:spLocks noGrp="1"/>
          </p:cNvSpPr>
          <p:nvPr>
            <p:ph type="pic" sz="quarter" idx="16" hasCustomPrompt="1"/>
          </p:nvPr>
        </p:nvSpPr>
        <p:spPr>
          <a:xfrm>
            <a:off x="3893728" y="2094803"/>
            <a:ext cx="1554480" cy="1554480"/>
          </a:xfrm>
        </p:spPr>
        <p:txBody>
          <a:bodyPr>
            <a:normAutofit/>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000"/>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Insert team member photo</a:t>
            </a:r>
          </a:p>
          <a:p>
            <a:endParaRPr lang="en-US"/>
          </a:p>
        </p:txBody>
      </p:sp>
      <p:sp>
        <p:nvSpPr>
          <p:cNvPr id="16" name="Text Placeholder 7"/>
          <p:cNvSpPr>
            <a:spLocks noGrp="1"/>
          </p:cNvSpPr>
          <p:nvPr>
            <p:ph type="body" sz="quarter" idx="17" hasCustomPrompt="1"/>
          </p:nvPr>
        </p:nvSpPr>
        <p:spPr>
          <a:xfrm>
            <a:off x="3378962" y="3804081"/>
            <a:ext cx="2630783" cy="439061"/>
          </a:xfrm>
        </p:spPr>
        <p:txBody>
          <a:bodyPr>
            <a:normAutofit/>
          </a:bodyPr>
          <a:lstStyle>
            <a:lvl1pPr marL="0" indent="0" algn="ctr">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
        <p:nvSpPr>
          <p:cNvPr id="17" name="Text Placeholder 7"/>
          <p:cNvSpPr>
            <a:spLocks noGrp="1"/>
          </p:cNvSpPr>
          <p:nvPr>
            <p:ph type="body" sz="quarter" idx="18" hasCustomPrompt="1"/>
          </p:nvPr>
        </p:nvSpPr>
        <p:spPr>
          <a:xfrm>
            <a:off x="3378961" y="4264628"/>
            <a:ext cx="2630783" cy="439061"/>
          </a:xfrm>
        </p:spPr>
        <p:txBody>
          <a:bodyPr>
            <a:normAutofit/>
          </a:bodyPr>
          <a:lstStyle>
            <a:lvl1pPr marL="0" indent="0" algn="ctr">
              <a:buNone/>
              <a:defRPr sz="16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Position or Title</a:t>
            </a:r>
          </a:p>
        </p:txBody>
      </p:sp>
      <p:sp>
        <p:nvSpPr>
          <p:cNvPr id="18" name="Text Placeholder 7"/>
          <p:cNvSpPr>
            <a:spLocks noGrp="1"/>
          </p:cNvSpPr>
          <p:nvPr>
            <p:ph type="body" sz="quarter" idx="19" hasCustomPrompt="1"/>
          </p:nvPr>
        </p:nvSpPr>
        <p:spPr>
          <a:xfrm>
            <a:off x="3378960" y="4725175"/>
            <a:ext cx="2630783" cy="1038053"/>
          </a:xfrm>
        </p:spPr>
        <p:txBody>
          <a:bodyPr>
            <a:normAutofit/>
          </a:bodyPr>
          <a:lstStyle>
            <a:lvl1pPr marL="0" indent="0" algn="ctr">
              <a:buNone/>
              <a:defRPr sz="16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Supporting copy can go here</a:t>
            </a:r>
          </a:p>
        </p:txBody>
      </p:sp>
      <p:sp>
        <p:nvSpPr>
          <p:cNvPr id="19" name="Picture Placeholder 5"/>
          <p:cNvSpPr>
            <a:spLocks noGrp="1"/>
          </p:cNvSpPr>
          <p:nvPr>
            <p:ph type="pic" sz="quarter" idx="20" hasCustomPrompt="1"/>
          </p:nvPr>
        </p:nvSpPr>
        <p:spPr>
          <a:xfrm>
            <a:off x="6653463" y="2092405"/>
            <a:ext cx="1554480" cy="1554480"/>
          </a:xfrm>
        </p:spPr>
        <p:txBody>
          <a:bodyPr>
            <a:normAutofit/>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000"/>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Insert team member photo</a:t>
            </a:r>
          </a:p>
          <a:p>
            <a:endParaRPr lang="en-US"/>
          </a:p>
        </p:txBody>
      </p:sp>
      <p:sp>
        <p:nvSpPr>
          <p:cNvPr id="20" name="Text Placeholder 7"/>
          <p:cNvSpPr>
            <a:spLocks noGrp="1"/>
          </p:cNvSpPr>
          <p:nvPr>
            <p:ph type="body" sz="quarter" idx="21" hasCustomPrompt="1"/>
          </p:nvPr>
        </p:nvSpPr>
        <p:spPr>
          <a:xfrm>
            <a:off x="6138697" y="3801683"/>
            <a:ext cx="2630783" cy="439061"/>
          </a:xfrm>
        </p:spPr>
        <p:txBody>
          <a:bodyPr>
            <a:normAutofit/>
          </a:bodyPr>
          <a:lstStyle>
            <a:lvl1pPr marL="0" indent="0" algn="ctr">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
        <p:nvSpPr>
          <p:cNvPr id="21" name="Text Placeholder 7"/>
          <p:cNvSpPr>
            <a:spLocks noGrp="1"/>
          </p:cNvSpPr>
          <p:nvPr>
            <p:ph type="body" sz="quarter" idx="22" hasCustomPrompt="1"/>
          </p:nvPr>
        </p:nvSpPr>
        <p:spPr>
          <a:xfrm>
            <a:off x="6138696" y="4262230"/>
            <a:ext cx="2630783" cy="439061"/>
          </a:xfrm>
        </p:spPr>
        <p:txBody>
          <a:bodyPr>
            <a:normAutofit/>
          </a:bodyPr>
          <a:lstStyle>
            <a:lvl1pPr marL="0" indent="0" algn="ctr">
              <a:buNone/>
              <a:defRPr sz="16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Position or Title</a:t>
            </a:r>
          </a:p>
        </p:txBody>
      </p:sp>
      <p:sp>
        <p:nvSpPr>
          <p:cNvPr id="22" name="Text Placeholder 7"/>
          <p:cNvSpPr>
            <a:spLocks noGrp="1"/>
          </p:cNvSpPr>
          <p:nvPr>
            <p:ph type="body" sz="quarter" idx="23" hasCustomPrompt="1"/>
          </p:nvPr>
        </p:nvSpPr>
        <p:spPr>
          <a:xfrm>
            <a:off x="6138695" y="4722777"/>
            <a:ext cx="2630783" cy="1038053"/>
          </a:xfrm>
        </p:spPr>
        <p:txBody>
          <a:bodyPr>
            <a:normAutofit/>
          </a:bodyPr>
          <a:lstStyle>
            <a:lvl1pPr marL="0" indent="0" algn="ctr">
              <a:buNone/>
              <a:defRPr sz="16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Supporting copy can go here</a:t>
            </a:r>
          </a:p>
        </p:txBody>
      </p:sp>
      <p:sp>
        <p:nvSpPr>
          <p:cNvPr id="23" name="Picture Placeholder 5"/>
          <p:cNvSpPr>
            <a:spLocks noGrp="1"/>
          </p:cNvSpPr>
          <p:nvPr>
            <p:ph type="pic" sz="quarter" idx="24" hasCustomPrompt="1"/>
          </p:nvPr>
        </p:nvSpPr>
        <p:spPr>
          <a:xfrm>
            <a:off x="9413198" y="2070919"/>
            <a:ext cx="1554480" cy="1554480"/>
          </a:xfrm>
        </p:spPr>
        <p:txBody>
          <a:bodyPr>
            <a:normAutofit/>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000"/>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Insert team member photo</a:t>
            </a:r>
          </a:p>
          <a:p>
            <a:endParaRPr lang="en-US"/>
          </a:p>
        </p:txBody>
      </p:sp>
      <p:sp>
        <p:nvSpPr>
          <p:cNvPr id="24" name="Text Placeholder 7"/>
          <p:cNvSpPr>
            <a:spLocks noGrp="1"/>
          </p:cNvSpPr>
          <p:nvPr>
            <p:ph type="body" sz="quarter" idx="25" hasCustomPrompt="1"/>
          </p:nvPr>
        </p:nvSpPr>
        <p:spPr>
          <a:xfrm>
            <a:off x="8898432" y="3780197"/>
            <a:ext cx="2630783" cy="439061"/>
          </a:xfrm>
        </p:spPr>
        <p:txBody>
          <a:bodyPr>
            <a:normAutofit/>
          </a:bodyPr>
          <a:lstStyle>
            <a:lvl1pPr marL="0" indent="0" algn="ctr">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
        <p:nvSpPr>
          <p:cNvPr id="25" name="Text Placeholder 7"/>
          <p:cNvSpPr>
            <a:spLocks noGrp="1"/>
          </p:cNvSpPr>
          <p:nvPr>
            <p:ph type="body" sz="quarter" idx="26" hasCustomPrompt="1"/>
          </p:nvPr>
        </p:nvSpPr>
        <p:spPr>
          <a:xfrm>
            <a:off x="8898431" y="4240744"/>
            <a:ext cx="2630783" cy="439061"/>
          </a:xfrm>
        </p:spPr>
        <p:txBody>
          <a:bodyPr>
            <a:normAutofit/>
          </a:bodyPr>
          <a:lstStyle>
            <a:lvl1pPr marL="0" indent="0" algn="ctr">
              <a:buNone/>
              <a:defRPr sz="16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Position or Title</a:t>
            </a:r>
          </a:p>
        </p:txBody>
      </p:sp>
      <p:sp>
        <p:nvSpPr>
          <p:cNvPr id="26" name="Text Placeholder 7"/>
          <p:cNvSpPr>
            <a:spLocks noGrp="1"/>
          </p:cNvSpPr>
          <p:nvPr>
            <p:ph type="body" sz="quarter" idx="27" hasCustomPrompt="1"/>
          </p:nvPr>
        </p:nvSpPr>
        <p:spPr>
          <a:xfrm>
            <a:off x="8898430" y="4701291"/>
            <a:ext cx="2630783" cy="1038053"/>
          </a:xfrm>
        </p:spPr>
        <p:txBody>
          <a:bodyPr>
            <a:normAutofit/>
          </a:bodyPr>
          <a:lstStyle>
            <a:lvl1pPr marL="0" indent="0" algn="ctr">
              <a:buNone/>
              <a:defRPr sz="16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Supporting copy can go here</a:t>
            </a:r>
          </a:p>
        </p:txBody>
      </p:sp>
      <p:sp>
        <p:nvSpPr>
          <p:cNvPr id="27" name="Rectangle 26">
            <a:extLst>
              <a:ext uri="{FF2B5EF4-FFF2-40B4-BE49-F238E27FC236}">
                <a16:creationId xmlns:a16="http://schemas.microsoft.com/office/drawing/2014/main" id="{A065CBD7-D7FC-334D-8582-7B400FAFB298}"/>
              </a:ext>
            </a:extLst>
          </p:cNvPr>
          <p:cNvSpPr/>
          <p:nvPr userDrawn="1"/>
        </p:nvSpPr>
        <p:spPr>
          <a:xfrm>
            <a:off x="-6543" y="1858805"/>
            <a:ext cx="134911" cy="3764224"/>
          </a:xfrm>
          <a:prstGeom prst="rect">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2E1055-3A6C-CF4A-815B-68F52E3F53E1}"/>
              </a:ext>
            </a:extLst>
          </p:cNvPr>
          <p:cNvSpPr/>
          <p:nvPr userDrawn="1"/>
        </p:nvSpPr>
        <p:spPr>
          <a:xfrm>
            <a:off x="12057089" y="1858805"/>
            <a:ext cx="134911" cy="3764224"/>
          </a:xfrm>
          <a:prstGeom prst="rect">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28569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Tree>
    <p:extLst>
      <p:ext uri="{BB962C8B-B14F-4D97-AF65-F5344CB8AC3E}">
        <p14:creationId xmlns:p14="http://schemas.microsoft.com/office/powerpoint/2010/main" val="12779492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1C95-A725-4B3D-B288-26C6829A37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3B105-2E48-4589-A16A-544F4EEA27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A3D4F-C31D-41F6-819D-97E949E44C9C}"/>
              </a:ext>
            </a:extLst>
          </p:cNvPr>
          <p:cNvSpPr>
            <a:spLocks noGrp="1"/>
          </p:cNvSpPr>
          <p:nvPr>
            <p:ph type="dt" sz="half" idx="10"/>
          </p:nvPr>
        </p:nvSpPr>
        <p:spPr/>
        <p:txBody>
          <a:bodyPr/>
          <a:lstStyle/>
          <a:p>
            <a:fld id="{753854B8-28D8-4FE9-9D67-58138CE62533}" type="datetime1">
              <a:rPr lang="en-US" smtClean="0"/>
              <a:t>4/14/2023</a:t>
            </a:fld>
            <a:endParaRPr lang="en-US"/>
          </a:p>
        </p:txBody>
      </p:sp>
      <p:sp>
        <p:nvSpPr>
          <p:cNvPr id="5" name="Footer Placeholder 4">
            <a:extLst>
              <a:ext uri="{FF2B5EF4-FFF2-40B4-BE49-F238E27FC236}">
                <a16:creationId xmlns:a16="http://schemas.microsoft.com/office/drawing/2014/main" id="{BB71E81B-66A5-40F2-8BFD-CD4CA1139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E4EFA-7626-4224-B9B3-DB3B05C47E8E}"/>
              </a:ext>
            </a:extLst>
          </p:cNvPr>
          <p:cNvSpPr>
            <a:spLocks noGrp="1"/>
          </p:cNvSpPr>
          <p:nvPr>
            <p:ph type="sldNum" sz="quarter" idx="12"/>
          </p:nvPr>
        </p:nvSpPr>
        <p:spPr/>
        <p:txBody>
          <a:bodyPr/>
          <a:lstStyle/>
          <a:p>
            <a:fld id="{20D450E1-A81E-4342-9D19-803ACCB7E31D}" type="slidenum">
              <a:rPr lang="en-US" smtClean="0"/>
              <a:t>‹#›</a:t>
            </a:fld>
            <a:endParaRPr lang="en-US"/>
          </a:p>
        </p:txBody>
      </p:sp>
    </p:spTree>
    <p:extLst>
      <p:ext uri="{BB962C8B-B14F-4D97-AF65-F5344CB8AC3E}">
        <p14:creationId xmlns:p14="http://schemas.microsoft.com/office/powerpoint/2010/main" val="265726405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content - 1/2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07CC38-0E89-3B42-80E6-15DB031439A9}"/>
              </a:ext>
            </a:extLst>
          </p:cNvPr>
          <p:cNvPicPr>
            <a:picLocks noChangeAspect="1"/>
          </p:cNvPicPr>
          <p:nvPr userDrawn="1"/>
        </p:nvPicPr>
        <p:blipFill>
          <a:blip r:embed="rId2">
            <a:alphaModFix amt="35000"/>
          </a:blip>
          <a:stretch>
            <a:fillRect/>
          </a:stretch>
        </p:blipFill>
        <p:spPr>
          <a:xfrm>
            <a:off x="5312898" y="0"/>
            <a:ext cx="6879102" cy="6858000"/>
          </a:xfrm>
          <a:prstGeom prst="rect">
            <a:avLst/>
          </a:prstGeom>
        </p:spPr>
      </p:pic>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5" name="Text Placeholder 7"/>
          <p:cNvSpPr>
            <a:spLocks noGrp="1"/>
          </p:cNvSpPr>
          <p:nvPr>
            <p:ph type="body" sz="quarter" idx="29" hasCustomPrompt="1"/>
          </p:nvPr>
        </p:nvSpPr>
        <p:spPr>
          <a:xfrm>
            <a:off x="494147" y="457852"/>
            <a:ext cx="11041468" cy="1126306"/>
          </a:xfrm>
        </p:spPr>
        <p:txBody>
          <a:bodyPr>
            <a:normAutofit/>
          </a:bodyPr>
          <a:lstStyle>
            <a:lvl1pPr marL="0" indent="0">
              <a:buNone/>
              <a:defRPr sz="4000" b="1"/>
            </a:lvl1pPr>
          </a:lstStyle>
          <a:p>
            <a:pPr lvl="0"/>
            <a:r>
              <a:rPr lang="en-US"/>
              <a:t>Slide title</a:t>
            </a:r>
          </a:p>
        </p:txBody>
      </p:sp>
      <p:sp>
        <p:nvSpPr>
          <p:cNvPr id="7" name="Text Placeholder 6"/>
          <p:cNvSpPr>
            <a:spLocks noGrp="1"/>
          </p:cNvSpPr>
          <p:nvPr>
            <p:ph type="body" sz="quarter" idx="30"/>
          </p:nvPr>
        </p:nvSpPr>
        <p:spPr>
          <a:xfrm>
            <a:off x="493713" y="1719263"/>
            <a:ext cx="5368136"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62217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5" name="Text Placeholder 7"/>
          <p:cNvSpPr>
            <a:spLocks noGrp="1"/>
          </p:cNvSpPr>
          <p:nvPr>
            <p:ph type="body" sz="quarter" idx="29" hasCustomPrompt="1"/>
          </p:nvPr>
        </p:nvSpPr>
        <p:spPr>
          <a:xfrm>
            <a:off x="494147" y="457852"/>
            <a:ext cx="11041468" cy="1126306"/>
          </a:xfrm>
        </p:spPr>
        <p:txBody>
          <a:bodyPr>
            <a:normAutofit/>
          </a:bodyPr>
          <a:lstStyle>
            <a:lvl1pPr marL="0" indent="0">
              <a:buNone/>
              <a:defRPr sz="4000" b="1"/>
            </a:lvl1pPr>
          </a:lstStyle>
          <a:p>
            <a:pPr lvl="0"/>
            <a:r>
              <a:rPr lang="en-US"/>
              <a:t>Slide title</a:t>
            </a:r>
          </a:p>
        </p:txBody>
      </p:sp>
      <p:sp>
        <p:nvSpPr>
          <p:cNvPr id="7" name="Text Placeholder 6"/>
          <p:cNvSpPr>
            <a:spLocks noGrp="1"/>
          </p:cNvSpPr>
          <p:nvPr>
            <p:ph type="body" sz="quarter" idx="30"/>
          </p:nvPr>
        </p:nvSpPr>
        <p:spPr>
          <a:xfrm>
            <a:off x="493713" y="1719263"/>
            <a:ext cx="11042650"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F2595DBF-7A7E-AC4D-A6D4-B23AF7C6D29B}"/>
              </a:ext>
            </a:extLst>
          </p:cNvPr>
          <p:cNvSpPr/>
          <p:nvPr userDrawn="1"/>
        </p:nvSpPr>
        <p:spPr>
          <a:xfrm>
            <a:off x="167640" y="167640"/>
            <a:ext cx="11856720" cy="6196215"/>
          </a:xfrm>
          <a:prstGeom prst="rect">
            <a:avLst/>
          </a:prstGeom>
          <a:noFill/>
          <a:ln w="3175">
            <a:solidFill>
              <a:srgbClr val="56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1857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ual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5" name="Text Placeholder 7"/>
          <p:cNvSpPr>
            <a:spLocks noGrp="1"/>
          </p:cNvSpPr>
          <p:nvPr>
            <p:ph type="body" sz="quarter" idx="29" hasCustomPrompt="1"/>
          </p:nvPr>
        </p:nvSpPr>
        <p:spPr>
          <a:xfrm>
            <a:off x="494147" y="457852"/>
            <a:ext cx="11041468" cy="1126306"/>
          </a:xfrm>
        </p:spPr>
        <p:txBody>
          <a:bodyPr>
            <a:normAutofit/>
          </a:bodyPr>
          <a:lstStyle>
            <a:lvl1pPr marL="0" indent="0">
              <a:buNone/>
              <a:defRPr sz="4000" b="1"/>
            </a:lvl1pPr>
          </a:lstStyle>
          <a:p>
            <a:pPr lvl="0"/>
            <a:r>
              <a:rPr lang="en-US"/>
              <a:t>Slide title</a:t>
            </a:r>
          </a:p>
        </p:txBody>
      </p:sp>
      <p:sp>
        <p:nvSpPr>
          <p:cNvPr id="7" name="Text Placeholder 6"/>
          <p:cNvSpPr>
            <a:spLocks noGrp="1"/>
          </p:cNvSpPr>
          <p:nvPr>
            <p:ph type="body" sz="quarter" idx="30"/>
          </p:nvPr>
        </p:nvSpPr>
        <p:spPr>
          <a:xfrm>
            <a:off x="493713" y="1719263"/>
            <a:ext cx="5368136"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31"/>
          </p:nvPr>
        </p:nvSpPr>
        <p:spPr>
          <a:xfrm>
            <a:off x="6156377" y="1719263"/>
            <a:ext cx="5368136"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F2595DBF-7A7E-AC4D-A6D4-B23AF7C6D29B}"/>
              </a:ext>
            </a:extLst>
          </p:cNvPr>
          <p:cNvSpPr/>
          <p:nvPr userDrawn="1"/>
        </p:nvSpPr>
        <p:spPr>
          <a:xfrm>
            <a:off x="167640" y="167640"/>
            <a:ext cx="11856720" cy="6196215"/>
          </a:xfrm>
          <a:prstGeom prst="rect">
            <a:avLst/>
          </a:prstGeom>
          <a:noFill/>
          <a:ln w="3175">
            <a:solidFill>
              <a:srgbClr val="56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01327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Content  R-Phot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5" name="Text Placeholder 7"/>
          <p:cNvSpPr>
            <a:spLocks noGrp="1"/>
          </p:cNvSpPr>
          <p:nvPr>
            <p:ph type="body" sz="quarter" idx="29" hasCustomPrompt="1"/>
          </p:nvPr>
        </p:nvSpPr>
        <p:spPr>
          <a:xfrm>
            <a:off x="494147" y="457852"/>
            <a:ext cx="5367702" cy="1126306"/>
          </a:xfrm>
        </p:spPr>
        <p:txBody>
          <a:bodyPr>
            <a:normAutofit/>
          </a:bodyPr>
          <a:lstStyle>
            <a:lvl1pPr marL="0" indent="0">
              <a:buNone/>
              <a:defRPr sz="4000" b="1"/>
            </a:lvl1pPr>
          </a:lstStyle>
          <a:p>
            <a:pPr lvl="0"/>
            <a:r>
              <a:rPr lang="en-US"/>
              <a:t>Slide title</a:t>
            </a:r>
          </a:p>
        </p:txBody>
      </p:sp>
      <p:sp>
        <p:nvSpPr>
          <p:cNvPr id="7" name="Text Placeholder 6"/>
          <p:cNvSpPr>
            <a:spLocks noGrp="1"/>
          </p:cNvSpPr>
          <p:nvPr>
            <p:ph type="body" sz="quarter" idx="30"/>
          </p:nvPr>
        </p:nvSpPr>
        <p:spPr>
          <a:xfrm>
            <a:off x="493713" y="1719263"/>
            <a:ext cx="5368136"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F2595DBF-7A7E-AC4D-A6D4-B23AF7C6D29B}"/>
              </a:ext>
            </a:extLst>
          </p:cNvPr>
          <p:cNvSpPr/>
          <p:nvPr userDrawn="1"/>
        </p:nvSpPr>
        <p:spPr>
          <a:xfrm>
            <a:off x="167640" y="167640"/>
            <a:ext cx="11856720" cy="6196215"/>
          </a:xfrm>
          <a:prstGeom prst="rect">
            <a:avLst/>
          </a:prstGeom>
          <a:noFill/>
          <a:ln w="3175">
            <a:solidFill>
              <a:srgbClr val="56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Picture Placeholder 9"/>
          <p:cNvSpPr>
            <a:spLocks noGrp="1"/>
          </p:cNvSpPr>
          <p:nvPr>
            <p:ph type="pic" sz="quarter" idx="31"/>
          </p:nvPr>
        </p:nvSpPr>
        <p:spPr>
          <a:xfrm>
            <a:off x="6509800" y="0"/>
            <a:ext cx="5682199" cy="6858000"/>
          </a:xfrm>
        </p:spPr>
        <p:txBody>
          <a:bodyPr/>
          <a:lstStyle/>
          <a:p>
            <a:endParaRPr lang="en-US"/>
          </a:p>
        </p:txBody>
      </p:sp>
    </p:spTree>
    <p:extLst>
      <p:ext uri="{BB962C8B-B14F-4D97-AF65-F5344CB8AC3E}">
        <p14:creationId xmlns:p14="http://schemas.microsoft.com/office/powerpoint/2010/main" val="7115656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Content  R-Cha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7217AD-1831-F04D-A95A-DFAE18807DF8}"/>
              </a:ext>
            </a:extLst>
          </p:cNvPr>
          <p:cNvSpPr/>
          <p:nvPr userDrawn="1"/>
        </p:nvSpPr>
        <p:spPr>
          <a:xfrm>
            <a:off x="6096000" y="173008"/>
            <a:ext cx="5928360" cy="619621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5" name="Text Placeholder 7"/>
          <p:cNvSpPr>
            <a:spLocks noGrp="1"/>
          </p:cNvSpPr>
          <p:nvPr>
            <p:ph type="body" sz="quarter" idx="29" hasCustomPrompt="1"/>
          </p:nvPr>
        </p:nvSpPr>
        <p:spPr>
          <a:xfrm>
            <a:off x="494147" y="457852"/>
            <a:ext cx="5367702" cy="1126306"/>
          </a:xfrm>
        </p:spPr>
        <p:txBody>
          <a:bodyPr>
            <a:normAutofit/>
          </a:bodyPr>
          <a:lstStyle>
            <a:lvl1pPr marL="0" indent="0">
              <a:buNone/>
              <a:defRPr sz="4000" b="1"/>
            </a:lvl1pPr>
          </a:lstStyle>
          <a:p>
            <a:pPr lvl="0"/>
            <a:r>
              <a:rPr lang="en-US"/>
              <a:t>Slide title</a:t>
            </a:r>
          </a:p>
        </p:txBody>
      </p:sp>
      <p:sp>
        <p:nvSpPr>
          <p:cNvPr id="7" name="Text Placeholder 6"/>
          <p:cNvSpPr>
            <a:spLocks noGrp="1"/>
          </p:cNvSpPr>
          <p:nvPr>
            <p:ph type="body" sz="quarter" idx="30"/>
          </p:nvPr>
        </p:nvSpPr>
        <p:spPr>
          <a:xfrm>
            <a:off x="493713" y="1719263"/>
            <a:ext cx="5368136"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F2595DBF-7A7E-AC4D-A6D4-B23AF7C6D29B}"/>
              </a:ext>
            </a:extLst>
          </p:cNvPr>
          <p:cNvSpPr/>
          <p:nvPr userDrawn="1"/>
        </p:nvSpPr>
        <p:spPr>
          <a:xfrm>
            <a:off x="167640" y="167640"/>
            <a:ext cx="11856720" cy="6196215"/>
          </a:xfrm>
          <a:prstGeom prst="rect">
            <a:avLst/>
          </a:prstGeom>
          <a:noFill/>
          <a:ln w="3175">
            <a:solidFill>
              <a:srgbClr val="56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hart Placeholder 5"/>
          <p:cNvSpPr>
            <a:spLocks noGrp="1"/>
          </p:cNvSpPr>
          <p:nvPr>
            <p:ph type="chart" sz="quarter" idx="31"/>
          </p:nvPr>
        </p:nvSpPr>
        <p:spPr>
          <a:xfrm>
            <a:off x="6316663" y="457200"/>
            <a:ext cx="5516562" cy="5730875"/>
          </a:xfrm>
        </p:spPr>
        <p:txBody>
          <a:bodyPr/>
          <a:lstStyle/>
          <a:p>
            <a:endParaRPr lang="en-US"/>
          </a:p>
        </p:txBody>
      </p:sp>
    </p:spTree>
    <p:extLst>
      <p:ext uri="{BB962C8B-B14F-4D97-AF65-F5344CB8AC3E}">
        <p14:creationId xmlns:p14="http://schemas.microsoft.com/office/powerpoint/2010/main" val="43989455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Photo R-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2595DBF-7A7E-AC4D-A6D4-B23AF7C6D29B}"/>
              </a:ext>
            </a:extLst>
          </p:cNvPr>
          <p:cNvSpPr/>
          <p:nvPr userDrawn="1"/>
        </p:nvSpPr>
        <p:spPr>
          <a:xfrm>
            <a:off x="167640" y="167640"/>
            <a:ext cx="11856720" cy="6196215"/>
          </a:xfrm>
          <a:prstGeom prst="rect">
            <a:avLst/>
          </a:prstGeom>
          <a:noFill/>
          <a:ln w="3175">
            <a:solidFill>
              <a:srgbClr val="56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a:xfrm>
            <a:off x="6099303" y="6407353"/>
            <a:ext cx="4114800" cy="365125"/>
          </a:xfrm>
        </p:spPr>
        <p:txBody>
          <a:body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a:xfrm>
            <a:off x="5572529" y="6407353"/>
            <a:ext cx="526774" cy="365125"/>
          </a:xfrm>
        </p:spPr>
        <p:txBody>
          <a:bodyPr/>
          <a:lstStyle/>
          <a:p>
            <a:fld id="{903CD954-A602-994C-9CB8-82841074E1A2}" type="slidenum">
              <a:rPr lang="en-US" smtClean="0"/>
              <a:t>‹#›</a:t>
            </a:fld>
            <a:endParaRPr lang="en-US"/>
          </a:p>
        </p:txBody>
      </p:sp>
      <p:sp>
        <p:nvSpPr>
          <p:cNvPr id="5" name="Text Placeholder 7"/>
          <p:cNvSpPr>
            <a:spLocks noGrp="1"/>
          </p:cNvSpPr>
          <p:nvPr>
            <p:ph type="body" sz="quarter" idx="29" hasCustomPrompt="1"/>
          </p:nvPr>
        </p:nvSpPr>
        <p:spPr>
          <a:xfrm>
            <a:off x="5594227" y="457852"/>
            <a:ext cx="5941387" cy="1126306"/>
          </a:xfrm>
        </p:spPr>
        <p:txBody>
          <a:bodyPr>
            <a:normAutofit/>
          </a:bodyPr>
          <a:lstStyle>
            <a:lvl1pPr marL="0" indent="0">
              <a:buNone/>
              <a:defRPr sz="4000" b="1"/>
            </a:lvl1pPr>
          </a:lstStyle>
          <a:p>
            <a:pPr lvl="0"/>
            <a:r>
              <a:rPr lang="en-US"/>
              <a:t>Slide title</a:t>
            </a:r>
          </a:p>
        </p:txBody>
      </p:sp>
      <p:sp>
        <p:nvSpPr>
          <p:cNvPr id="7" name="Text Placeholder 6"/>
          <p:cNvSpPr>
            <a:spLocks noGrp="1"/>
          </p:cNvSpPr>
          <p:nvPr>
            <p:ph type="body" sz="quarter" idx="30"/>
          </p:nvPr>
        </p:nvSpPr>
        <p:spPr>
          <a:xfrm>
            <a:off x="5594228" y="1719263"/>
            <a:ext cx="5941387"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31"/>
          </p:nvPr>
        </p:nvSpPr>
        <p:spPr>
          <a:xfrm>
            <a:off x="0" y="0"/>
            <a:ext cx="5183619" cy="6858000"/>
          </a:xfrm>
        </p:spPr>
        <p:txBody>
          <a:bodyPr/>
          <a:lstStyle/>
          <a:p>
            <a:endParaRPr lang="en-US"/>
          </a:p>
        </p:txBody>
      </p:sp>
    </p:spTree>
    <p:extLst>
      <p:ext uri="{BB962C8B-B14F-4D97-AF65-F5344CB8AC3E}">
        <p14:creationId xmlns:p14="http://schemas.microsoft.com/office/powerpoint/2010/main" val="282743079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e Marathon Metho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grpSp>
        <p:nvGrpSpPr>
          <p:cNvPr id="6" name="Group 5">
            <a:extLst>
              <a:ext uri="{FF2B5EF4-FFF2-40B4-BE49-F238E27FC236}">
                <a16:creationId xmlns:a16="http://schemas.microsoft.com/office/drawing/2014/main" id="{D4A719FD-6F7E-4742-811B-14B9BEA86806}"/>
              </a:ext>
            </a:extLst>
          </p:cNvPr>
          <p:cNvGrpSpPr/>
          <p:nvPr userDrawn="1"/>
        </p:nvGrpSpPr>
        <p:grpSpPr>
          <a:xfrm>
            <a:off x="561347" y="4993087"/>
            <a:ext cx="11285808" cy="304847"/>
            <a:chOff x="548647" y="5920934"/>
            <a:chExt cx="11285808" cy="304847"/>
          </a:xfrm>
        </p:grpSpPr>
        <p:sp>
          <p:nvSpPr>
            <p:cNvPr id="7" name="Pentagon 6">
              <a:extLst>
                <a:ext uri="{FF2B5EF4-FFF2-40B4-BE49-F238E27FC236}">
                  <a16:creationId xmlns:a16="http://schemas.microsoft.com/office/drawing/2014/main" id="{7B3D8B1B-399B-E34E-BF8B-3753B9E768A4}"/>
                </a:ext>
              </a:extLst>
            </p:cNvPr>
            <p:cNvSpPr/>
            <p:nvPr/>
          </p:nvSpPr>
          <p:spPr>
            <a:xfrm>
              <a:off x="548648" y="5920934"/>
              <a:ext cx="11285807" cy="304847"/>
            </a:xfrm>
            <a:prstGeom prst="homePlate">
              <a:avLst>
                <a:gd name="adj" fmla="val 58332"/>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EE5496-2B51-FB46-9090-E27EBFCC568A}"/>
                </a:ext>
              </a:extLst>
            </p:cNvPr>
            <p:cNvSpPr txBox="1"/>
            <p:nvPr/>
          </p:nvSpPr>
          <p:spPr>
            <a:xfrm>
              <a:off x="548647" y="5928563"/>
              <a:ext cx="11108968" cy="292388"/>
            </a:xfrm>
            <a:prstGeom prst="rect">
              <a:avLst/>
            </a:prstGeom>
            <a:noFill/>
          </p:spPr>
          <p:txBody>
            <a:bodyPr wrap="square" rtlCol="0">
              <a:spAutoFit/>
            </a:bodyPr>
            <a:lstStyle/>
            <a:p>
              <a:pPr algn="ctr"/>
              <a:r>
                <a:rPr lang="en-US" sz="1300" b="1">
                  <a:solidFill>
                    <a:srgbClr val="F8F8F8"/>
                  </a:solidFill>
                  <a:latin typeface="Arial" panose="020B0604020202020204" pitchFamily="34" charset="0"/>
                  <a:ea typeface="Roboto Medium" panose="02000000000000000000" pitchFamily="2" charset="0"/>
                  <a:cs typeface="Arial" panose="020B0604020202020204" pitchFamily="34" charset="0"/>
                </a:rPr>
                <a:t>INCREASED ACCESS  •  OUR UNIQUE CULTURE  •  EVIDENCE-BASED APPROACH  </a:t>
              </a:r>
            </a:p>
          </p:txBody>
        </p:sp>
      </p:grpSp>
      <p:sp>
        <p:nvSpPr>
          <p:cNvPr id="9" name="Title 1">
            <a:extLst>
              <a:ext uri="{FF2B5EF4-FFF2-40B4-BE49-F238E27FC236}">
                <a16:creationId xmlns:a16="http://schemas.microsoft.com/office/drawing/2014/main" id="{E64EF6ED-FA2E-4344-BF42-32C08892C436}"/>
              </a:ext>
            </a:extLst>
          </p:cNvPr>
          <p:cNvSpPr txBox="1"/>
          <p:nvPr userDrawn="1"/>
        </p:nvSpPr>
        <p:spPr>
          <a:xfrm>
            <a:off x="494146" y="494145"/>
            <a:ext cx="7299355" cy="72277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en-US" sz="4000" b="1" i="0" u="none" strike="noStrike" kern="1200" cap="none" spc="0" normalizeH="0" baseline="0" noProof="0">
                <a:ln>
                  <a:noFill/>
                </a:ln>
                <a:solidFill>
                  <a:srgbClr val="53565A"/>
                </a:solidFill>
                <a:effectLst/>
                <a:uLnTx/>
                <a:uFillTx/>
                <a:latin typeface="Roboto" panose="02000000000000000000" pitchFamily="2" charset="0"/>
                <a:ea typeface="Roboto" panose="02000000000000000000" pitchFamily="2" charset="0"/>
                <a:cs typeface="Futura" panose="020B0602020204020303" pitchFamily="34" charset="-79"/>
              </a:rPr>
              <a:t>The Marathon Method</a:t>
            </a:r>
          </a:p>
        </p:txBody>
      </p:sp>
      <p:grpSp>
        <p:nvGrpSpPr>
          <p:cNvPr id="10" name="Group 9">
            <a:extLst>
              <a:ext uri="{FF2B5EF4-FFF2-40B4-BE49-F238E27FC236}">
                <a16:creationId xmlns:a16="http://schemas.microsoft.com/office/drawing/2014/main" id="{D3DD92BA-D1E0-294F-ADDF-295257F94A78}"/>
              </a:ext>
            </a:extLst>
          </p:cNvPr>
          <p:cNvGrpSpPr/>
          <p:nvPr userDrawn="1"/>
        </p:nvGrpSpPr>
        <p:grpSpPr>
          <a:xfrm>
            <a:off x="518461" y="1992963"/>
            <a:ext cx="11155078" cy="2872074"/>
            <a:chOff x="561346" y="2353580"/>
            <a:chExt cx="10233033" cy="2634677"/>
          </a:xfrm>
        </p:grpSpPr>
        <p:pic>
          <p:nvPicPr>
            <p:cNvPr id="11" name="Picture 10">
              <a:extLst>
                <a:ext uri="{FF2B5EF4-FFF2-40B4-BE49-F238E27FC236}">
                  <a16:creationId xmlns:a16="http://schemas.microsoft.com/office/drawing/2014/main" id="{CD3CE851-9C1B-8B42-8769-CA06D20F1D5A}"/>
                </a:ext>
              </a:extLst>
            </p:cNvPr>
            <p:cNvPicPr>
              <a:picLocks noChangeAspect="1"/>
            </p:cNvPicPr>
            <p:nvPr userDrawn="1"/>
          </p:nvPicPr>
          <p:blipFill>
            <a:blip r:embed="rId2"/>
            <a:srcRect l="6098" r="5735"/>
            <a:stretch>
              <a:fillRect/>
            </a:stretch>
          </p:blipFill>
          <p:spPr>
            <a:xfrm>
              <a:off x="561346" y="2353580"/>
              <a:ext cx="10233033" cy="2634677"/>
            </a:xfrm>
            <a:prstGeom prst="rect">
              <a:avLst/>
            </a:prstGeom>
          </p:spPr>
        </p:pic>
        <p:sp>
          <p:nvSpPr>
            <p:cNvPr id="12" name="Rectangle 11">
              <a:extLst>
                <a:ext uri="{FF2B5EF4-FFF2-40B4-BE49-F238E27FC236}">
                  <a16:creationId xmlns:a16="http://schemas.microsoft.com/office/drawing/2014/main" id="{41EFC0DF-4EA3-D648-A555-FA6BB554AE79}"/>
                </a:ext>
              </a:extLst>
            </p:cNvPr>
            <p:cNvSpPr/>
            <p:nvPr userDrawn="1"/>
          </p:nvSpPr>
          <p:spPr>
            <a:xfrm>
              <a:off x="584199" y="2400300"/>
              <a:ext cx="2136699"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latin typeface="Arial" panose="020B0604020202020204" pitchFamily="34" charset="0"/>
                  <a:cs typeface="Arial" panose="020B0604020202020204" pitchFamily="34" charset="0"/>
                </a:rPr>
                <a:t>Provider Satisfaction</a:t>
              </a:r>
            </a:p>
          </p:txBody>
        </p:sp>
        <p:sp>
          <p:nvSpPr>
            <p:cNvPr id="13" name="Rectangle 12">
              <a:extLst>
                <a:ext uri="{FF2B5EF4-FFF2-40B4-BE49-F238E27FC236}">
                  <a16:creationId xmlns:a16="http://schemas.microsoft.com/office/drawing/2014/main" id="{A21BD2FF-E712-F848-BFA3-0942A7632BBD}"/>
                </a:ext>
              </a:extLst>
            </p:cNvPr>
            <p:cNvSpPr/>
            <p:nvPr userDrawn="1"/>
          </p:nvSpPr>
          <p:spPr>
            <a:xfrm>
              <a:off x="3253058" y="2400300"/>
              <a:ext cx="2136699"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latin typeface="Arial" panose="020B0604020202020204" pitchFamily="34" charset="0"/>
                  <a:cs typeface="Arial" panose="020B0604020202020204" pitchFamily="34" charset="0"/>
                </a:rPr>
                <a:t>Patient Experience</a:t>
              </a:r>
            </a:p>
          </p:txBody>
        </p:sp>
        <p:sp>
          <p:nvSpPr>
            <p:cNvPr id="14" name="Rectangle 13">
              <a:extLst>
                <a:ext uri="{FF2B5EF4-FFF2-40B4-BE49-F238E27FC236}">
                  <a16:creationId xmlns:a16="http://schemas.microsoft.com/office/drawing/2014/main" id="{2A88A799-E20E-E840-8B4A-A47109258281}"/>
                </a:ext>
              </a:extLst>
            </p:cNvPr>
            <p:cNvSpPr/>
            <p:nvPr userDrawn="1"/>
          </p:nvSpPr>
          <p:spPr>
            <a:xfrm>
              <a:off x="5914483" y="2400300"/>
              <a:ext cx="2136699"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latin typeface="Arial" panose="020B0604020202020204" pitchFamily="34" charset="0"/>
                  <a:cs typeface="Arial" panose="020B0604020202020204" pitchFamily="34" charset="0"/>
                </a:rPr>
                <a:t>Improved Health Outcomes</a:t>
              </a:r>
            </a:p>
          </p:txBody>
        </p:sp>
        <p:sp>
          <p:nvSpPr>
            <p:cNvPr id="15" name="Rectangle 14">
              <a:extLst>
                <a:ext uri="{FF2B5EF4-FFF2-40B4-BE49-F238E27FC236}">
                  <a16:creationId xmlns:a16="http://schemas.microsoft.com/office/drawing/2014/main" id="{DCAD7B69-99F2-2543-8F43-888D126A8037}"/>
                </a:ext>
              </a:extLst>
            </p:cNvPr>
            <p:cNvSpPr/>
            <p:nvPr userDrawn="1"/>
          </p:nvSpPr>
          <p:spPr>
            <a:xfrm>
              <a:off x="8604419" y="2400300"/>
              <a:ext cx="2136699"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latin typeface="Arial" panose="020B0604020202020204" pitchFamily="34" charset="0"/>
                  <a:cs typeface="Arial" panose="020B0604020202020204" pitchFamily="34" charset="0"/>
                </a:rPr>
                <a:t>Lower Healthcare Costs</a:t>
              </a:r>
            </a:p>
          </p:txBody>
        </p:sp>
      </p:grpSp>
    </p:spTree>
    <p:extLst>
      <p:ext uri="{BB962C8B-B14F-4D97-AF65-F5344CB8AC3E}">
        <p14:creationId xmlns:p14="http://schemas.microsoft.com/office/powerpoint/2010/main" val="404556488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stimonial (Or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pic>
        <p:nvPicPr>
          <p:cNvPr id="5" name="Picture 4" descr="A view of a city&#10;&#10;Description automatically generated">
            <a:extLst>
              <a:ext uri="{FF2B5EF4-FFF2-40B4-BE49-F238E27FC236}">
                <a16:creationId xmlns:a16="http://schemas.microsoft.com/office/drawing/2014/main" id="{D5D52A2C-B57B-5543-8E13-75EE93D463B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5000" contrast="6000"/>
                    </a14:imgEffect>
                  </a14:imgLayer>
                </a14:imgProps>
              </a:ext>
              <a:ext uri="{28A0092B-C50C-407E-A947-70E740481C1C}">
                <a14:useLocalDpi xmlns:a14="http://schemas.microsoft.com/office/drawing/2010/main"/>
              </a:ext>
            </a:extLst>
          </a:blip>
          <a:stretch>
            <a:fillRect/>
          </a:stretch>
        </p:blipFill>
        <p:spPr>
          <a:xfrm>
            <a:off x="164592" y="167640"/>
            <a:ext cx="11859768" cy="6196215"/>
          </a:xfrm>
          <a:prstGeom prst="rect">
            <a:avLst/>
          </a:prstGeom>
        </p:spPr>
      </p:pic>
      <p:sp>
        <p:nvSpPr>
          <p:cNvPr id="6" name="Rectangle 5">
            <a:extLst>
              <a:ext uri="{FF2B5EF4-FFF2-40B4-BE49-F238E27FC236}">
                <a16:creationId xmlns:a16="http://schemas.microsoft.com/office/drawing/2014/main" id="{EFD2B225-DEC0-5E4F-81AD-FBCA5F21DBE0}"/>
              </a:ext>
            </a:extLst>
          </p:cNvPr>
          <p:cNvSpPr/>
          <p:nvPr userDrawn="1"/>
        </p:nvSpPr>
        <p:spPr>
          <a:xfrm>
            <a:off x="164592" y="164003"/>
            <a:ext cx="11861152" cy="6199852"/>
          </a:xfrm>
          <a:prstGeom prst="rect">
            <a:avLst/>
          </a:prstGeom>
          <a:solidFill>
            <a:srgbClr val="FF4C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p:cNvSpPr>
            <a:spLocks noGrp="1"/>
          </p:cNvSpPr>
          <p:nvPr>
            <p:ph type="body" sz="quarter" idx="29" hasCustomPrompt="1"/>
          </p:nvPr>
        </p:nvSpPr>
        <p:spPr>
          <a:xfrm>
            <a:off x="494147" y="639521"/>
            <a:ext cx="10478653" cy="2933300"/>
          </a:xfrm>
        </p:spPr>
        <p:txBody>
          <a:bodyPr>
            <a:normAutofit/>
          </a:bodyPr>
          <a:lstStyle>
            <a:lvl1pPr marL="0" indent="0">
              <a:buNone/>
              <a:defRPr sz="3600" b="1">
                <a:solidFill>
                  <a:schemeClr val="bg1"/>
                </a:solidFill>
              </a:defRPr>
            </a:lvl1pPr>
          </a:lstStyle>
          <a:p>
            <a:pPr lvl="0"/>
            <a:r>
              <a:rPr lang="en-US"/>
              <a:t>“Lorem ipsum dolor sit amet, consectetur adipiscing elit. Duis dui risus, mattis eget fringilla a, congue a est. Ut nec quam mi. Nunc porta est sit amet mi condimentum semper. Proin ac libero sit amet ipsum rutrum sagittis.”</a:t>
            </a:r>
          </a:p>
        </p:txBody>
      </p:sp>
      <p:sp>
        <p:nvSpPr>
          <p:cNvPr id="10" name="Text Placeholder 9"/>
          <p:cNvSpPr>
            <a:spLocks noGrp="1"/>
          </p:cNvSpPr>
          <p:nvPr>
            <p:ph type="body" sz="quarter" idx="30" hasCustomPrompt="1"/>
          </p:nvPr>
        </p:nvSpPr>
        <p:spPr>
          <a:xfrm>
            <a:off x="493713" y="3694113"/>
            <a:ext cx="10479087" cy="350837"/>
          </a:xfrm>
        </p:spPr>
        <p:txBody>
          <a:bodyPr>
            <a:noAutofit/>
          </a:bodyPr>
          <a:lstStyle>
            <a:lvl1pPr marL="0" indent="0">
              <a:buNone/>
              <a:defRPr sz="200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 - Customer Attribution</a:t>
            </a:r>
          </a:p>
        </p:txBody>
      </p:sp>
    </p:spTree>
    <p:extLst>
      <p:ext uri="{BB962C8B-B14F-4D97-AF65-F5344CB8AC3E}">
        <p14:creationId xmlns:p14="http://schemas.microsoft.com/office/powerpoint/2010/main" val="262949547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tient_Testimonial (Or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D52A2C-B57B-5543-8E13-75EE93D463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4593" y="167640"/>
            <a:ext cx="11859766" cy="6196215"/>
          </a:xfrm>
          <a:prstGeom prst="rect">
            <a:avLst/>
          </a:prstGeom>
        </p:spPr>
      </p:pic>
      <p:sp>
        <p:nvSpPr>
          <p:cNvPr id="6" name="Rectangle 5">
            <a:extLst>
              <a:ext uri="{FF2B5EF4-FFF2-40B4-BE49-F238E27FC236}">
                <a16:creationId xmlns:a16="http://schemas.microsoft.com/office/drawing/2014/main" id="{EFD2B225-DEC0-5E4F-81AD-FBCA5F21DBE0}"/>
              </a:ext>
            </a:extLst>
          </p:cNvPr>
          <p:cNvSpPr/>
          <p:nvPr userDrawn="1"/>
        </p:nvSpPr>
        <p:spPr>
          <a:xfrm>
            <a:off x="163207" y="164003"/>
            <a:ext cx="11861152" cy="6199852"/>
          </a:xfrm>
          <a:prstGeom prst="rect">
            <a:avLst/>
          </a:prstGeom>
          <a:solidFill>
            <a:srgbClr val="FF4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9" name="Text Placeholder 7"/>
          <p:cNvSpPr>
            <a:spLocks noGrp="1"/>
          </p:cNvSpPr>
          <p:nvPr>
            <p:ph type="body" sz="quarter" idx="29" hasCustomPrompt="1"/>
          </p:nvPr>
        </p:nvSpPr>
        <p:spPr>
          <a:xfrm>
            <a:off x="494147" y="639521"/>
            <a:ext cx="10478653" cy="2933300"/>
          </a:xfrm>
        </p:spPr>
        <p:txBody>
          <a:bodyPr>
            <a:normAutofit/>
          </a:bodyPr>
          <a:lstStyle>
            <a:lvl1pPr marL="0" indent="0">
              <a:buNone/>
              <a:defRPr sz="8800" b="1">
                <a:solidFill>
                  <a:schemeClr val="bg1"/>
                </a:solidFill>
              </a:defRPr>
            </a:lvl1pPr>
          </a:lstStyle>
          <a:p>
            <a:pPr lvl="0"/>
            <a:r>
              <a:rPr lang="en-US"/>
              <a:t>“Lorem ipsum dolor sit amet.”</a:t>
            </a:r>
          </a:p>
        </p:txBody>
      </p:sp>
      <p:sp>
        <p:nvSpPr>
          <p:cNvPr id="10" name="Text Placeholder 9"/>
          <p:cNvSpPr>
            <a:spLocks noGrp="1"/>
          </p:cNvSpPr>
          <p:nvPr>
            <p:ph type="body" sz="quarter" idx="30" hasCustomPrompt="1"/>
          </p:nvPr>
        </p:nvSpPr>
        <p:spPr>
          <a:xfrm>
            <a:off x="493713" y="3694113"/>
            <a:ext cx="10479087" cy="350837"/>
          </a:xfrm>
        </p:spPr>
        <p:txBody>
          <a:bodyPr>
            <a:noAutofit/>
          </a:bodyPr>
          <a:lstStyle>
            <a:lvl1pPr marL="0" indent="0">
              <a:buNone/>
              <a:defRPr sz="2000" baseline="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 - Patient Attribution</a:t>
            </a:r>
          </a:p>
        </p:txBody>
      </p:sp>
    </p:spTree>
    <p:extLst>
      <p:ext uri="{BB962C8B-B14F-4D97-AF65-F5344CB8AC3E}">
        <p14:creationId xmlns:p14="http://schemas.microsoft.com/office/powerpoint/2010/main" val="413082730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atient_Testimonial (Yellow)">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D52A2C-B57B-5543-8E13-75EE93D463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4593" y="167640"/>
            <a:ext cx="11859766" cy="6196215"/>
          </a:xfrm>
          <a:prstGeom prst="rect">
            <a:avLst/>
          </a:prstGeom>
        </p:spPr>
      </p:pic>
      <p:sp>
        <p:nvSpPr>
          <p:cNvPr id="6" name="Rectangle 5">
            <a:extLst>
              <a:ext uri="{FF2B5EF4-FFF2-40B4-BE49-F238E27FC236}">
                <a16:creationId xmlns:a16="http://schemas.microsoft.com/office/drawing/2014/main" id="{EFD2B225-DEC0-5E4F-81AD-FBCA5F21DBE0}"/>
              </a:ext>
            </a:extLst>
          </p:cNvPr>
          <p:cNvSpPr/>
          <p:nvPr userDrawn="1"/>
        </p:nvSpPr>
        <p:spPr>
          <a:xfrm>
            <a:off x="164593" y="164003"/>
            <a:ext cx="11861152" cy="6199852"/>
          </a:xfrm>
          <a:prstGeom prst="rect">
            <a:avLst/>
          </a:prstGeom>
          <a:solidFill>
            <a:srgbClr val="FFCE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9" name="Text Placeholder 7"/>
          <p:cNvSpPr>
            <a:spLocks noGrp="1"/>
          </p:cNvSpPr>
          <p:nvPr>
            <p:ph type="body" sz="quarter" idx="29" hasCustomPrompt="1"/>
          </p:nvPr>
        </p:nvSpPr>
        <p:spPr>
          <a:xfrm>
            <a:off x="494147" y="639521"/>
            <a:ext cx="10478653" cy="2933300"/>
          </a:xfrm>
        </p:spPr>
        <p:txBody>
          <a:bodyPr>
            <a:normAutofit/>
          </a:bodyPr>
          <a:lstStyle>
            <a:lvl1pPr marL="0" indent="0">
              <a:buNone/>
              <a:defRPr sz="3600" b="1">
                <a:solidFill>
                  <a:schemeClr val="tx2"/>
                </a:solidFill>
              </a:defRPr>
            </a:lvl1pPr>
          </a:lstStyle>
          <a:p>
            <a:pPr lvl="0"/>
            <a:r>
              <a:rPr lang="en-US"/>
              <a:t>“Lorem ipsum dolor sit amet, consectetur adipiscing elit. Duis dui risus, mattis eget fringilla a, congue a est. Ut nec quam mi. Nunc porta est sit amet mi condimentum semper. Proin ac libero sit amet ipsum rutrum sagittis.”</a:t>
            </a:r>
          </a:p>
        </p:txBody>
      </p:sp>
      <p:sp>
        <p:nvSpPr>
          <p:cNvPr id="10" name="Text Placeholder 9"/>
          <p:cNvSpPr>
            <a:spLocks noGrp="1"/>
          </p:cNvSpPr>
          <p:nvPr>
            <p:ph type="body" sz="quarter" idx="30" hasCustomPrompt="1"/>
          </p:nvPr>
        </p:nvSpPr>
        <p:spPr>
          <a:xfrm>
            <a:off x="493713" y="3694113"/>
            <a:ext cx="10479087" cy="350837"/>
          </a:xfrm>
        </p:spPr>
        <p:txBody>
          <a:bodyPr>
            <a:noAutofit/>
          </a:bodyPr>
          <a:lstStyle>
            <a:lvl1pPr marL="0" indent="0">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 - Patient Attribution</a:t>
            </a:r>
          </a:p>
        </p:txBody>
      </p:sp>
    </p:spTree>
    <p:extLst>
      <p:ext uri="{BB962C8B-B14F-4D97-AF65-F5344CB8AC3E}">
        <p14:creationId xmlns:p14="http://schemas.microsoft.com/office/powerpoint/2010/main" val="37438472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3922-BC85-4A31-AC71-50504676E0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FC101E-0745-4D29-A311-0ECA47E75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8509FC-C66E-4B4E-AB22-8D2EBCEC1243}"/>
              </a:ext>
            </a:extLst>
          </p:cNvPr>
          <p:cNvSpPr>
            <a:spLocks noGrp="1"/>
          </p:cNvSpPr>
          <p:nvPr>
            <p:ph type="dt" sz="half" idx="10"/>
          </p:nvPr>
        </p:nvSpPr>
        <p:spPr/>
        <p:txBody>
          <a:bodyPr/>
          <a:lstStyle/>
          <a:p>
            <a:fld id="{F1E9E6E3-9C09-43C8-8E6E-7F1CF1A5CCA8}" type="datetime1">
              <a:rPr lang="en-US" smtClean="0"/>
              <a:t>4/14/2023</a:t>
            </a:fld>
            <a:endParaRPr lang="en-US"/>
          </a:p>
        </p:txBody>
      </p:sp>
      <p:sp>
        <p:nvSpPr>
          <p:cNvPr id="5" name="Footer Placeholder 4">
            <a:extLst>
              <a:ext uri="{FF2B5EF4-FFF2-40B4-BE49-F238E27FC236}">
                <a16:creationId xmlns:a16="http://schemas.microsoft.com/office/drawing/2014/main" id="{240652D2-EC91-43E9-B51D-C012FB72B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D816A-912D-419D-AA3A-F6456FE85F97}"/>
              </a:ext>
            </a:extLst>
          </p:cNvPr>
          <p:cNvSpPr>
            <a:spLocks noGrp="1"/>
          </p:cNvSpPr>
          <p:nvPr>
            <p:ph type="sldNum" sz="quarter" idx="12"/>
          </p:nvPr>
        </p:nvSpPr>
        <p:spPr/>
        <p:txBody>
          <a:bodyPr/>
          <a:lstStyle/>
          <a:p>
            <a:fld id="{20D450E1-A81E-4342-9D19-803ACCB7E31D}" type="slidenum">
              <a:rPr lang="en-US" smtClean="0"/>
              <a:t>‹#›</a:t>
            </a:fld>
            <a:endParaRPr lang="en-US"/>
          </a:p>
        </p:txBody>
      </p:sp>
    </p:spTree>
    <p:extLst>
      <p:ext uri="{BB962C8B-B14F-4D97-AF65-F5344CB8AC3E}">
        <p14:creationId xmlns:p14="http://schemas.microsoft.com/office/powerpoint/2010/main" val="20135033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stimonial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pic>
        <p:nvPicPr>
          <p:cNvPr id="5" name="Picture 4" descr="A view of a city&#10;&#10;Description automatically generated">
            <a:extLst>
              <a:ext uri="{FF2B5EF4-FFF2-40B4-BE49-F238E27FC236}">
                <a16:creationId xmlns:a16="http://schemas.microsoft.com/office/drawing/2014/main" id="{D5D52A2C-B57B-5543-8E13-75EE93D463B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5000" contrast="6000"/>
                    </a14:imgEffect>
                  </a14:imgLayer>
                </a14:imgProps>
              </a:ext>
              <a:ext uri="{28A0092B-C50C-407E-A947-70E740481C1C}">
                <a14:useLocalDpi xmlns:a14="http://schemas.microsoft.com/office/drawing/2010/main"/>
              </a:ext>
            </a:extLst>
          </a:blip>
          <a:stretch>
            <a:fillRect/>
          </a:stretch>
        </p:blipFill>
        <p:spPr>
          <a:xfrm>
            <a:off x="164592" y="167640"/>
            <a:ext cx="11859768" cy="6196215"/>
          </a:xfrm>
          <a:prstGeom prst="rect">
            <a:avLst/>
          </a:prstGeom>
        </p:spPr>
      </p:pic>
      <p:sp>
        <p:nvSpPr>
          <p:cNvPr id="6" name="Rectangle 5">
            <a:extLst>
              <a:ext uri="{FF2B5EF4-FFF2-40B4-BE49-F238E27FC236}">
                <a16:creationId xmlns:a16="http://schemas.microsoft.com/office/drawing/2014/main" id="{EFD2B225-DEC0-5E4F-81AD-FBCA5F21DBE0}"/>
              </a:ext>
            </a:extLst>
          </p:cNvPr>
          <p:cNvSpPr/>
          <p:nvPr userDrawn="1"/>
        </p:nvSpPr>
        <p:spPr>
          <a:xfrm>
            <a:off x="164592" y="164003"/>
            <a:ext cx="11861152" cy="6199852"/>
          </a:xfrm>
          <a:prstGeom prst="rect">
            <a:avLst/>
          </a:prstGeom>
          <a:solidFill>
            <a:srgbClr val="FFCE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7"/>
          <p:cNvSpPr>
            <a:spLocks noGrp="1"/>
          </p:cNvSpPr>
          <p:nvPr>
            <p:ph type="body" sz="quarter" idx="29" hasCustomPrompt="1"/>
          </p:nvPr>
        </p:nvSpPr>
        <p:spPr>
          <a:xfrm>
            <a:off x="494147" y="639521"/>
            <a:ext cx="10478653" cy="2933300"/>
          </a:xfrm>
        </p:spPr>
        <p:txBody>
          <a:bodyPr>
            <a:normAutofit/>
          </a:bodyPr>
          <a:lstStyle>
            <a:lvl1pPr marL="0" indent="0">
              <a:buNone/>
              <a:defRPr sz="8800" b="1">
                <a:solidFill>
                  <a:schemeClr val="bg1"/>
                </a:solidFill>
              </a:defRPr>
            </a:lvl1pPr>
          </a:lstStyle>
          <a:p>
            <a:pPr lvl="0"/>
            <a:r>
              <a:rPr lang="en-US"/>
              <a:t>“Lorem ipsum dolor sit amet.”</a:t>
            </a:r>
          </a:p>
        </p:txBody>
      </p:sp>
      <p:sp>
        <p:nvSpPr>
          <p:cNvPr id="10" name="Text Placeholder 9"/>
          <p:cNvSpPr>
            <a:spLocks noGrp="1"/>
          </p:cNvSpPr>
          <p:nvPr>
            <p:ph type="body" sz="quarter" idx="30" hasCustomPrompt="1"/>
          </p:nvPr>
        </p:nvSpPr>
        <p:spPr>
          <a:xfrm>
            <a:off x="493713" y="3694113"/>
            <a:ext cx="10479087" cy="350837"/>
          </a:xfrm>
        </p:spPr>
        <p:txBody>
          <a:bodyPr>
            <a:noAutofit/>
          </a:bodyPr>
          <a:lstStyle>
            <a:lvl1pPr marL="0" indent="0">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 - Customer Attribution</a:t>
            </a:r>
          </a:p>
        </p:txBody>
      </p:sp>
    </p:spTree>
    <p:extLst>
      <p:ext uri="{BB962C8B-B14F-4D97-AF65-F5344CB8AC3E}">
        <p14:creationId xmlns:p14="http://schemas.microsoft.com/office/powerpoint/2010/main" val="12230669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8A352D-2C87-5D40-ACEB-310F6ACB2B24}"/>
              </a:ext>
            </a:extLst>
          </p:cNvPr>
          <p:cNvSpPr>
            <a:spLocks noGrp="1"/>
          </p:cNvSpPr>
          <p:nvPr>
            <p:ph type="ftr" sz="quarter" idx="10"/>
          </p:nvPr>
        </p:nvSpPr>
        <p:spPr/>
        <p:txBody>
          <a:bodyPr/>
          <a:lstStyle/>
          <a:p>
            <a:pPr algn="l"/>
            <a:endParaRPr lang="en-US">
              <a:solidFill>
                <a:srgbClr val="525355"/>
              </a:solidFill>
            </a:endParaRPr>
          </a:p>
        </p:txBody>
      </p:sp>
      <p:sp>
        <p:nvSpPr>
          <p:cNvPr id="4" name="Slide Number Placeholder 3">
            <a:extLst>
              <a:ext uri="{FF2B5EF4-FFF2-40B4-BE49-F238E27FC236}">
                <a16:creationId xmlns:a16="http://schemas.microsoft.com/office/drawing/2014/main" id="{E68BC3A1-EC8A-4445-818B-8E88EED84EE4}"/>
              </a:ext>
            </a:extLst>
          </p:cNvPr>
          <p:cNvSpPr>
            <a:spLocks noGrp="1"/>
          </p:cNvSpPr>
          <p:nvPr>
            <p:ph type="sldNum" sz="quarter" idx="11"/>
          </p:nvPr>
        </p:nvSpPr>
        <p:spPr/>
        <p:txBody>
          <a:bodyPr/>
          <a:lstStyle/>
          <a:p>
            <a:pPr algn="l"/>
            <a:fld id="{903CD954-A602-994C-9CB8-82841074E1A2}" type="slidenum">
              <a:rPr lang="en-US" smtClean="0"/>
              <a:pPr algn="l"/>
              <a:t>‹#›</a:t>
            </a:fld>
            <a:endParaRPr lang="en-US"/>
          </a:p>
        </p:txBody>
      </p:sp>
      <p:sp>
        <p:nvSpPr>
          <p:cNvPr id="6" name="Rectangle 5">
            <a:extLst>
              <a:ext uri="{FF2B5EF4-FFF2-40B4-BE49-F238E27FC236}">
                <a16:creationId xmlns:a16="http://schemas.microsoft.com/office/drawing/2014/main" id="{A8C4B8CD-DA6F-7D49-8B88-EF25FAF7E2B2}"/>
              </a:ext>
            </a:extLst>
          </p:cNvPr>
          <p:cNvSpPr/>
          <p:nvPr userDrawn="1"/>
        </p:nvSpPr>
        <p:spPr>
          <a:xfrm>
            <a:off x="0" y="6026046"/>
            <a:ext cx="6640643" cy="831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3F795E-0C25-D848-AD13-C2882773DF2F}"/>
              </a:ext>
            </a:extLst>
          </p:cNvPr>
          <p:cNvPicPr>
            <a:picLocks noChangeAspect="1"/>
          </p:cNvPicPr>
          <p:nvPr userDrawn="1"/>
        </p:nvPicPr>
        <p:blipFill>
          <a:blip r:embed="rId2"/>
          <a:srcRect l="50000" t="1" r="-28002" b="44672"/>
          <a:stretch>
            <a:fillRect/>
          </a:stretch>
        </p:blipFill>
        <p:spPr>
          <a:xfrm>
            <a:off x="-1" y="0"/>
            <a:ext cx="5102901" cy="6858000"/>
          </a:xfrm>
          <a:prstGeom prst="rect">
            <a:avLst/>
          </a:prstGeom>
        </p:spPr>
      </p:pic>
      <p:grpSp>
        <p:nvGrpSpPr>
          <p:cNvPr id="10" name="Group 9">
            <a:extLst>
              <a:ext uri="{FF2B5EF4-FFF2-40B4-BE49-F238E27FC236}">
                <a16:creationId xmlns:a16="http://schemas.microsoft.com/office/drawing/2014/main" id="{615B436F-D0B5-6C44-B81F-C632F5FF0B24}"/>
              </a:ext>
            </a:extLst>
          </p:cNvPr>
          <p:cNvGrpSpPr/>
          <p:nvPr userDrawn="1"/>
        </p:nvGrpSpPr>
        <p:grpSpPr>
          <a:xfrm>
            <a:off x="4061806" y="5282467"/>
            <a:ext cx="3667594" cy="749508"/>
            <a:chOff x="4262203" y="5282467"/>
            <a:chExt cx="3667594" cy="749508"/>
          </a:xfrm>
        </p:grpSpPr>
        <p:sp>
          <p:nvSpPr>
            <p:cNvPr id="11" name="Rounded Rectangle 10">
              <a:extLst>
                <a:ext uri="{FF2B5EF4-FFF2-40B4-BE49-F238E27FC236}">
                  <a16:creationId xmlns:a16="http://schemas.microsoft.com/office/drawing/2014/main" id="{71E74310-0162-5E41-870C-1A4117F26C68}"/>
                </a:ext>
              </a:extLst>
            </p:cNvPr>
            <p:cNvSpPr/>
            <p:nvPr/>
          </p:nvSpPr>
          <p:spPr>
            <a:xfrm>
              <a:off x="4262203" y="5282467"/>
              <a:ext cx="3667594" cy="749508"/>
            </a:xfrm>
            <a:prstGeom prst="roundRect">
              <a:avLst>
                <a:gd name="adj" fmla="val 50000"/>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52CF7FE-6F17-5944-898D-4DF808C8FFA1}"/>
                </a:ext>
              </a:extLst>
            </p:cNvPr>
            <p:cNvSpPr txBox="1"/>
            <p:nvPr/>
          </p:nvSpPr>
          <p:spPr>
            <a:xfrm>
              <a:off x="4457074" y="5397392"/>
              <a:ext cx="3277852" cy="51965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i="1">
                  <a:solidFill>
                    <a:schemeClr val="bg1"/>
                  </a:solidFill>
                  <a:latin typeface="Arial" panose="020B0604020202020204" pitchFamily="34" charset="0"/>
                  <a:ea typeface="Roboto" panose="02000000000000000000" pitchFamily="2" charset="0"/>
                  <a:cs typeface="Arial" panose="020B0604020202020204" pitchFamily="34" charset="0"/>
                </a:rPr>
                <a:t>marathon-health.com</a:t>
              </a:r>
            </a:p>
          </p:txBody>
        </p:sp>
      </p:grpSp>
      <p:sp>
        <p:nvSpPr>
          <p:cNvPr id="5" name="Text Placeholder 4"/>
          <p:cNvSpPr>
            <a:spLocks noGrp="1"/>
          </p:cNvSpPr>
          <p:nvPr>
            <p:ph type="body" sz="quarter" idx="12" hasCustomPrompt="1"/>
          </p:nvPr>
        </p:nvSpPr>
        <p:spPr>
          <a:xfrm>
            <a:off x="4056710" y="1403526"/>
            <a:ext cx="6879756" cy="1024350"/>
          </a:xfrm>
        </p:spPr>
        <p:txBody>
          <a:bodyPr>
            <a:normAutofit/>
          </a:bodyPr>
          <a:lstStyle>
            <a:lvl1pPr marL="0" indent="0">
              <a:buNone/>
              <a:defRPr sz="8000" b="1"/>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sp>
        <p:nvSpPr>
          <p:cNvPr id="14" name="Text Placeholder 13"/>
          <p:cNvSpPr>
            <a:spLocks noGrp="1"/>
          </p:cNvSpPr>
          <p:nvPr>
            <p:ph type="body" sz="quarter" idx="13" hasCustomPrompt="1"/>
          </p:nvPr>
        </p:nvSpPr>
        <p:spPr>
          <a:xfrm>
            <a:off x="4038600" y="2971800"/>
            <a:ext cx="6897866" cy="464180"/>
          </a:xfrm>
        </p:spPr>
        <p:txBody>
          <a:bodyPr/>
          <a:lstStyle>
            <a:lvl1pPr marL="0" indent="0">
              <a:buNone/>
              <a:defRPr b="1" baseline="0"/>
            </a:lvl1pPr>
          </a:lstStyle>
          <a:p>
            <a:pPr lvl="0"/>
            <a:r>
              <a:rPr lang="en-US"/>
              <a:t>Contact Name</a:t>
            </a:r>
          </a:p>
        </p:txBody>
      </p:sp>
      <p:sp>
        <p:nvSpPr>
          <p:cNvPr id="15" name="Text Placeholder 13"/>
          <p:cNvSpPr>
            <a:spLocks noGrp="1"/>
          </p:cNvSpPr>
          <p:nvPr>
            <p:ph type="body" sz="quarter" idx="14" hasCustomPrompt="1"/>
          </p:nvPr>
        </p:nvSpPr>
        <p:spPr>
          <a:xfrm>
            <a:off x="4040704" y="3435980"/>
            <a:ext cx="6897866" cy="446703"/>
          </a:xfrm>
        </p:spPr>
        <p:txBody>
          <a:bodyPr>
            <a:normAutofit/>
          </a:bodyPr>
          <a:lstStyle>
            <a:lvl1pPr marL="0" indent="0">
              <a:buNone/>
              <a:defRPr sz="2400" b="0" baseline="0"/>
            </a:lvl1pPr>
          </a:lstStyle>
          <a:p>
            <a:pPr lvl="0"/>
            <a:r>
              <a:rPr lang="en-US"/>
              <a:t>Phone</a:t>
            </a:r>
          </a:p>
        </p:txBody>
      </p:sp>
      <p:sp>
        <p:nvSpPr>
          <p:cNvPr id="16" name="Text Placeholder 13"/>
          <p:cNvSpPr>
            <a:spLocks noGrp="1"/>
          </p:cNvSpPr>
          <p:nvPr>
            <p:ph type="body" sz="quarter" idx="15" hasCustomPrompt="1"/>
          </p:nvPr>
        </p:nvSpPr>
        <p:spPr>
          <a:xfrm>
            <a:off x="4040621" y="3912520"/>
            <a:ext cx="6897866" cy="446703"/>
          </a:xfrm>
        </p:spPr>
        <p:txBody>
          <a:bodyPr>
            <a:normAutofit/>
          </a:bodyPr>
          <a:lstStyle>
            <a:lvl1pPr marL="0" indent="0">
              <a:buNone/>
              <a:defRPr sz="2400" b="0" baseline="0"/>
            </a:lvl1pPr>
          </a:lstStyle>
          <a:p>
            <a:pPr lvl="0"/>
            <a:r>
              <a:rPr lang="en-US"/>
              <a:t>Email address</a:t>
            </a:r>
          </a:p>
        </p:txBody>
      </p:sp>
    </p:spTree>
    <p:extLst>
      <p:ext uri="{BB962C8B-B14F-4D97-AF65-F5344CB8AC3E}">
        <p14:creationId xmlns:p14="http://schemas.microsoft.com/office/powerpoint/2010/main" val="104625435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35C7A-6F6A-4106-858E-DC33071C99DC}"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149610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38071-7152-412D-8087-5B69CEDBCB02}"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9138284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1DFCCD-ADB8-6C48-85C8-9FB4F46B8B93}"/>
              </a:ext>
            </a:extLst>
          </p:cNvPr>
          <p:cNvSpPr/>
          <p:nvPr userDrawn="1"/>
        </p:nvSpPr>
        <p:spPr>
          <a:xfrm>
            <a:off x="11559209" y="6052930"/>
            <a:ext cx="632791" cy="805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F39E63-8F00-D942-900A-768F33E5B9FF}"/>
              </a:ext>
            </a:extLst>
          </p:cNvPr>
          <p:cNvSpPr/>
          <p:nvPr userDrawn="1"/>
        </p:nvSpPr>
        <p:spPr>
          <a:xfrm>
            <a:off x="167640" y="1600200"/>
            <a:ext cx="11856720" cy="5090160"/>
          </a:xfrm>
          <a:prstGeom prst="rect">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D9512554-FF9F-3041-B1C0-3BF79DD211B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4528" y="301543"/>
            <a:ext cx="2746237" cy="903692"/>
          </a:xfrm>
          <a:prstGeom prst="rect">
            <a:avLst/>
          </a:prstGeom>
        </p:spPr>
      </p:pic>
      <p:pic>
        <p:nvPicPr>
          <p:cNvPr id="13" name="Picture 12">
            <a:extLst>
              <a:ext uri="{FF2B5EF4-FFF2-40B4-BE49-F238E27FC236}">
                <a16:creationId xmlns:a16="http://schemas.microsoft.com/office/drawing/2014/main" id="{9F777C32-AE86-BC44-9DC3-3A09A25439AC}"/>
              </a:ext>
            </a:extLst>
          </p:cNvPr>
          <p:cNvPicPr>
            <a:picLocks noChangeAspect="1"/>
          </p:cNvPicPr>
          <p:nvPr userDrawn="1"/>
        </p:nvPicPr>
        <p:blipFill>
          <a:blip r:embed="rId3">
            <a:alphaModFix amt="70000"/>
          </a:blip>
          <a:stretch>
            <a:fillRect/>
          </a:stretch>
        </p:blipFill>
        <p:spPr>
          <a:xfrm>
            <a:off x="5312898" y="0"/>
            <a:ext cx="6879102" cy="6858000"/>
          </a:xfrm>
          <a:prstGeom prst="rect">
            <a:avLst/>
          </a:prstGeom>
        </p:spPr>
      </p:pic>
      <p:sp>
        <p:nvSpPr>
          <p:cNvPr id="3" name="Text Placeholder 2"/>
          <p:cNvSpPr>
            <a:spLocks noGrp="1"/>
          </p:cNvSpPr>
          <p:nvPr>
            <p:ph type="body" sz="quarter" idx="10" hasCustomPrompt="1"/>
          </p:nvPr>
        </p:nvSpPr>
        <p:spPr>
          <a:xfrm>
            <a:off x="454025" y="1801389"/>
            <a:ext cx="10209213" cy="2028825"/>
          </a:xfrm>
        </p:spPr>
        <p:txBody>
          <a:bodyPr>
            <a:noAutofit/>
          </a:bodyPr>
          <a:lstStyle>
            <a:lvl1pPr marL="0" indent="0">
              <a:buNone/>
              <a:defRPr sz="8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p:txBody>
      </p:sp>
      <p:sp>
        <p:nvSpPr>
          <p:cNvPr id="5" name="Text Placeholder 4"/>
          <p:cNvSpPr>
            <a:spLocks noGrp="1"/>
          </p:cNvSpPr>
          <p:nvPr>
            <p:ph type="body" sz="quarter" idx="11" hasCustomPrompt="1"/>
          </p:nvPr>
        </p:nvSpPr>
        <p:spPr>
          <a:xfrm>
            <a:off x="488950" y="4027488"/>
            <a:ext cx="10174288" cy="611187"/>
          </a:xfrm>
        </p:spPr>
        <p:txBody>
          <a:bodyPr>
            <a:normAutofit/>
          </a:bodyPr>
          <a:lstStyle>
            <a:lvl1pPr marL="0" indent="0">
              <a:buNone/>
              <a:defRPr sz="2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Subtitle</a:t>
            </a:r>
          </a:p>
        </p:txBody>
      </p:sp>
      <p:sp>
        <p:nvSpPr>
          <p:cNvPr id="17" name="Text Placeholder 4"/>
          <p:cNvSpPr>
            <a:spLocks noGrp="1"/>
          </p:cNvSpPr>
          <p:nvPr>
            <p:ph type="body" sz="quarter" idx="12" hasCustomPrompt="1"/>
          </p:nvPr>
        </p:nvSpPr>
        <p:spPr>
          <a:xfrm>
            <a:off x="488950" y="5457431"/>
            <a:ext cx="10174288" cy="1003925"/>
          </a:xfrm>
        </p:spPr>
        <p:txBody>
          <a:bodyPr>
            <a:noAutofit/>
          </a:bodyPr>
          <a:lstStyle>
            <a:lvl1pPr marL="0" indent="0">
              <a:lnSpc>
                <a:spcPct val="100000"/>
              </a:lnSpc>
              <a:spcBef>
                <a:spcPct val="0"/>
              </a:spcBef>
              <a:buNone/>
              <a:defRPr sz="13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 Name</a:t>
            </a:r>
            <a:br>
              <a:rPr lang="en-US"/>
            </a:br>
            <a:r>
              <a:rPr lang="en-US"/>
              <a:t>Presenter Title, Marathon Health</a:t>
            </a:r>
          </a:p>
          <a:p>
            <a:pPr lvl="0"/>
            <a:endParaRPr lang="en-US"/>
          </a:p>
          <a:p>
            <a:pPr lvl="0"/>
            <a:r>
              <a:rPr lang="en-US"/>
              <a:t>Date</a:t>
            </a:r>
          </a:p>
        </p:txBody>
      </p:sp>
    </p:spTree>
    <p:extLst>
      <p:ext uri="{BB962C8B-B14F-4D97-AF65-F5344CB8AC3E}">
        <p14:creationId xmlns:p14="http://schemas.microsoft.com/office/powerpoint/2010/main" val="245304102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06D448-F9DE-2B43-947F-B1B2B8E4C9ED}"/>
              </a:ext>
            </a:extLst>
          </p:cNvPr>
          <p:cNvSpPr>
            <a:spLocks noGrp="1"/>
          </p:cNvSpPr>
          <p:nvPr>
            <p:ph type="ftr" sz="quarter" idx="11"/>
          </p:nvPr>
        </p:nvSpPr>
        <p:spPr/>
        <p:txBody>
          <a:bodyPr/>
          <a:lstStyle/>
          <a:p>
            <a:r>
              <a:rPr lang="en-US"/>
              <a:t>© 2020 Marathon Health, Inc. All rights reserved.</a:t>
            </a:r>
          </a:p>
        </p:txBody>
      </p:sp>
      <p:sp>
        <p:nvSpPr>
          <p:cNvPr id="6" name="Slide Number Placeholder 5">
            <a:extLst>
              <a:ext uri="{FF2B5EF4-FFF2-40B4-BE49-F238E27FC236}">
                <a16:creationId xmlns:a16="http://schemas.microsoft.com/office/drawing/2014/main" id="{ECCDA0CD-09E2-F640-862D-22F361683E32}"/>
              </a:ext>
            </a:extLst>
          </p:cNvPr>
          <p:cNvSpPr>
            <a:spLocks noGrp="1"/>
          </p:cNvSpPr>
          <p:nvPr>
            <p:ph type="sldNum" sz="quarter" idx="12"/>
          </p:nvPr>
        </p:nvSpPr>
        <p:spPr/>
        <p:txBody>
          <a:bodyPr/>
          <a:lstStyle/>
          <a:p>
            <a:fld id="{903CD954-A602-994C-9CB8-82841074E1A2}" type="slidenum">
              <a:rPr lang="en-US" smtClean="0"/>
              <a:t>‹#›</a:t>
            </a:fld>
            <a:endParaRPr lang="en-US"/>
          </a:p>
        </p:txBody>
      </p:sp>
      <p:pic>
        <p:nvPicPr>
          <p:cNvPr id="7" name="Picture 6">
            <a:extLst>
              <a:ext uri="{FF2B5EF4-FFF2-40B4-BE49-F238E27FC236}">
                <a16:creationId xmlns:a16="http://schemas.microsoft.com/office/drawing/2014/main" id="{251330B2-E554-B841-802A-9FC96B6127C8}"/>
              </a:ext>
            </a:extLst>
          </p:cNvPr>
          <p:cNvPicPr>
            <a:picLocks noChangeAspect="1"/>
          </p:cNvPicPr>
          <p:nvPr userDrawn="1"/>
        </p:nvPicPr>
        <p:blipFill>
          <a:blip r:embed="rId2">
            <a:extLst>
              <a:ext uri="{28A0092B-C50C-407E-A947-70E740481C1C}">
                <a14:useLocalDpi xmlns:a14="http://schemas.microsoft.com/office/drawing/2010/main"/>
              </a:ext>
            </a:extLst>
          </a:blip>
          <a:srcRect l="-174"/>
          <a:stretch>
            <a:fillRect/>
          </a:stretch>
        </p:blipFill>
        <p:spPr>
          <a:xfrm>
            <a:off x="-20612" y="389744"/>
            <a:ext cx="11832861" cy="5831174"/>
          </a:xfrm>
          <a:prstGeom prst="rect">
            <a:avLst/>
          </a:prstGeom>
        </p:spPr>
      </p:pic>
      <p:sp>
        <p:nvSpPr>
          <p:cNvPr id="8" name="Rectangle 7">
            <a:extLst>
              <a:ext uri="{FF2B5EF4-FFF2-40B4-BE49-F238E27FC236}">
                <a16:creationId xmlns:a16="http://schemas.microsoft.com/office/drawing/2014/main" id="{C6D69CF0-8C6F-BB4E-B1C5-9E0A9C656BEE}"/>
              </a:ext>
            </a:extLst>
          </p:cNvPr>
          <p:cNvSpPr/>
          <p:nvPr userDrawn="1"/>
        </p:nvSpPr>
        <p:spPr>
          <a:xfrm>
            <a:off x="-20612" y="1858805"/>
            <a:ext cx="8190251" cy="3764224"/>
          </a:xfrm>
          <a:prstGeom prst="rect">
            <a:avLst/>
          </a:prstGeom>
          <a:gradFill>
            <a:gsLst>
              <a:gs pos="64000">
                <a:srgbClr val="FF4C00">
                  <a:alpha val="90000"/>
                </a:srgbClr>
              </a:gs>
              <a:gs pos="100000">
                <a:srgbClr val="FFA300"/>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5">
            <a:extLst>
              <a:ext uri="{FF2B5EF4-FFF2-40B4-BE49-F238E27FC236}">
                <a16:creationId xmlns:a16="http://schemas.microsoft.com/office/drawing/2014/main" id="{9793B0F5-E61F-E144-A4D9-24CD96FDDFA6}"/>
              </a:ext>
            </a:extLst>
          </p:cNvPr>
          <p:cNvSpPr txBox="1"/>
          <p:nvPr userDrawn="1"/>
        </p:nvSpPr>
        <p:spPr>
          <a:xfrm>
            <a:off x="554011" y="637082"/>
            <a:ext cx="4737517" cy="1133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b="1">
                <a:solidFill>
                  <a:srgbClr val="53565A"/>
                </a:solidFill>
                <a:latin typeface="Arial" panose="020B0604020202020204" pitchFamily="34" charset="0"/>
                <a:ea typeface="Roboto" panose="02000000000000000000" pitchFamily="2" charset="0"/>
                <a:cs typeface="Arial" panose="020B0604020202020204" pitchFamily="34" charset="0"/>
              </a:rPr>
              <a:t>Agenda</a:t>
            </a:r>
          </a:p>
        </p:txBody>
      </p:sp>
      <p:sp>
        <p:nvSpPr>
          <p:cNvPr id="3" name="Text Placeholder 2"/>
          <p:cNvSpPr>
            <a:spLocks noGrp="1"/>
          </p:cNvSpPr>
          <p:nvPr>
            <p:ph type="body" sz="quarter" idx="13"/>
          </p:nvPr>
        </p:nvSpPr>
        <p:spPr>
          <a:xfrm>
            <a:off x="554038" y="2209800"/>
            <a:ext cx="6505575" cy="287813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52963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t_Transition slide-style 1 (Or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3FAFA6-D557-3E43-9838-49A7F2618E5C}"/>
              </a:ext>
            </a:extLst>
          </p:cNvPr>
          <p:cNvSpPr/>
          <p:nvPr userDrawn="1"/>
        </p:nvSpPr>
        <p:spPr>
          <a:xfrm>
            <a:off x="0" y="0"/>
            <a:ext cx="12192000" cy="6858000"/>
          </a:xfrm>
          <a:prstGeom prst="rect">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38E41A6-BE4B-8E4D-A6B5-ECEA3840A5E2}"/>
              </a:ext>
            </a:extLst>
          </p:cNvPr>
          <p:cNvPicPr>
            <a:picLocks noChangeAspect="1"/>
          </p:cNvPicPr>
          <p:nvPr userDrawn="1"/>
        </p:nvPicPr>
        <p:blipFill>
          <a:blip r:embed="rId2">
            <a:alphaModFix amt="70000"/>
          </a:blip>
          <a:stretch>
            <a:fillRect/>
          </a:stretch>
        </p:blipFill>
        <p:spPr>
          <a:xfrm>
            <a:off x="5312898" y="0"/>
            <a:ext cx="6879102" cy="6858000"/>
          </a:xfrm>
          <a:prstGeom prst="rect">
            <a:avLst/>
          </a:prstGeom>
        </p:spPr>
      </p:pic>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lvl1pPr>
              <a:defRPr>
                <a:solidFill>
                  <a:schemeClr val="bg1"/>
                </a:solidFill>
              </a:defRPr>
            </a:lvl1p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lvl1pPr>
              <a:defRPr>
                <a:solidFill>
                  <a:schemeClr val="bg1"/>
                </a:solidFill>
              </a:defRPr>
            </a:lvl1pPr>
          </a:lstStyle>
          <a:p>
            <a:fld id="{903CD954-A602-994C-9CB8-82841074E1A2}" type="slidenum">
              <a:rPr lang="en-US" smtClean="0"/>
              <a:t>‹#›</a:t>
            </a:fld>
            <a:endParaRPr lang="en-US"/>
          </a:p>
        </p:txBody>
      </p:sp>
      <p:sp>
        <p:nvSpPr>
          <p:cNvPr id="10" name="Text Placeholder 9"/>
          <p:cNvSpPr>
            <a:spLocks noGrp="1"/>
          </p:cNvSpPr>
          <p:nvPr>
            <p:ph type="body" sz="quarter" idx="13" hasCustomPrompt="1"/>
          </p:nvPr>
        </p:nvSpPr>
        <p:spPr>
          <a:xfrm>
            <a:off x="584200" y="2184400"/>
            <a:ext cx="10818813" cy="1133475"/>
          </a:xfrm>
        </p:spPr>
        <p:txBody>
          <a:bodyPr>
            <a:normAutofit/>
          </a:bodyPr>
          <a:lstStyle>
            <a:lvl1pPr marL="0" indent="0">
              <a:buNone/>
              <a:defRPr sz="7200" b="1">
                <a:solidFill>
                  <a:schemeClr val="bg1"/>
                </a:solidFill>
              </a:defRPr>
            </a:lvl1pPr>
          </a:lstStyle>
          <a:p>
            <a:pPr lvl="0"/>
            <a:r>
              <a:rPr lang="en-US"/>
              <a:t>Section Title</a:t>
            </a:r>
          </a:p>
        </p:txBody>
      </p:sp>
      <p:sp>
        <p:nvSpPr>
          <p:cNvPr id="12" name="Text Placeholder 11"/>
          <p:cNvSpPr>
            <a:spLocks noGrp="1"/>
          </p:cNvSpPr>
          <p:nvPr>
            <p:ph type="body" sz="quarter" idx="14" hasCustomPrompt="1"/>
          </p:nvPr>
        </p:nvSpPr>
        <p:spPr>
          <a:xfrm>
            <a:off x="584200" y="3540125"/>
            <a:ext cx="10818813" cy="22733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Supporting copy can go here or be deleted</a:t>
            </a:r>
          </a:p>
        </p:txBody>
      </p:sp>
    </p:spTree>
    <p:extLst>
      <p:ext uri="{BB962C8B-B14F-4D97-AF65-F5344CB8AC3E}">
        <p14:creationId xmlns:p14="http://schemas.microsoft.com/office/powerpoint/2010/main" val="307322211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ansition slide-style 2 (Or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794B83-3784-104D-9DBF-6E1C0055BB4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749815"/>
            <a:ext cx="12189981" cy="4265630"/>
          </a:xfrm>
          <a:prstGeom prst="rect">
            <a:avLst/>
          </a:prstGeom>
        </p:spPr>
      </p:pic>
      <p:sp>
        <p:nvSpPr>
          <p:cNvPr id="6" name="Rectangle 5">
            <a:extLst>
              <a:ext uri="{FF2B5EF4-FFF2-40B4-BE49-F238E27FC236}">
                <a16:creationId xmlns:a16="http://schemas.microsoft.com/office/drawing/2014/main" id="{5E3FAFA6-D557-3E43-9838-49A7F2618E5C}"/>
              </a:ext>
            </a:extLst>
          </p:cNvPr>
          <p:cNvSpPr/>
          <p:nvPr userDrawn="1"/>
        </p:nvSpPr>
        <p:spPr>
          <a:xfrm>
            <a:off x="-2019" y="2749816"/>
            <a:ext cx="12192000" cy="4265629"/>
          </a:xfrm>
          <a:prstGeom prst="rect">
            <a:avLst/>
          </a:prstGeom>
          <a:gradFill>
            <a:gsLst>
              <a:gs pos="64000">
                <a:srgbClr val="FF4C00">
                  <a:alpha val="90000"/>
                </a:srgbClr>
              </a:gs>
              <a:gs pos="100000">
                <a:srgbClr val="FFA300"/>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lvl1pPr>
              <a:defRPr>
                <a:solidFill>
                  <a:schemeClr val="bg1"/>
                </a:solidFill>
              </a:defRPr>
            </a:lvl1p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lvl1pPr>
              <a:defRPr>
                <a:solidFill>
                  <a:schemeClr val="bg1"/>
                </a:solidFill>
              </a:defRPr>
            </a:lvl1pPr>
          </a:lstStyle>
          <a:p>
            <a:fld id="{903CD954-A602-994C-9CB8-82841074E1A2}" type="slidenum">
              <a:rPr lang="en-US" smtClean="0"/>
              <a:t>‹#›</a:t>
            </a:fld>
            <a:endParaRPr lang="en-US"/>
          </a:p>
        </p:txBody>
      </p:sp>
      <p:sp>
        <p:nvSpPr>
          <p:cNvPr id="10" name="Text Placeholder 9"/>
          <p:cNvSpPr>
            <a:spLocks noGrp="1"/>
          </p:cNvSpPr>
          <p:nvPr>
            <p:ph type="body" sz="quarter" idx="13" hasCustomPrompt="1"/>
          </p:nvPr>
        </p:nvSpPr>
        <p:spPr>
          <a:xfrm>
            <a:off x="838200" y="1406525"/>
            <a:ext cx="10685463" cy="1133475"/>
          </a:xfrm>
        </p:spPr>
        <p:txBody>
          <a:bodyPr>
            <a:normAutofit/>
          </a:bodyPr>
          <a:lstStyle>
            <a:lvl1pPr marL="0" indent="0">
              <a:buNone/>
              <a:defRPr sz="7200" b="1"/>
            </a:lvl1pPr>
          </a:lstStyle>
          <a:p>
            <a:pPr lvl="0"/>
            <a:r>
              <a:rPr lang="en-US"/>
              <a:t>Section Title</a:t>
            </a:r>
          </a:p>
        </p:txBody>
      </p:sp>
      <p:sp>
        <p:nvSpPr>
          <p:cNvPr id="11" name="Text Placeholder 11"/>
          <p:cNvSpPr>
            <a:spLocks noGrp="1"/>
          </p:cNvSpPr>
          <p:nvPr>
            <p:ph type="body" sz="quarter" idx="14" hasCustomPrompt="1"/>
          </p:nvPr>
        </p:nvSpPr>
        <p:spPr>
          <a:xfrm>
            <a:off x="838200" y="3540125"/>
            <a:ext cx="10564813" cy="22733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Supporting copy can go here or be deleted</a:t>
            </a:r>
          </a:p>
        </p:txBody>
      </p:sp>
    </p:spTree>
    <p:extLst>
      <p:ext uri="{BB962C8B-B14F-4D97-AF65-F5344CB8AC3E}">
        <p14:creationId xmlns:p14="http://schemas.microsoft.com/office/powerpoint/2010/main" val="42187266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a:t>Slide title</a:t>
            </a:r>
          </a:p>
        </p:txBody>
      </p:sp>
      <p:sp>
        <p:nvSpPr>
          <p:cNvPr id="3" name="Footer Placeholder 2"/>
          <p:cNvSpPr>
            <a:spLocks noGrp="1"/>
          </p:cNvSpPr>
          <p:nvPr>
            <p:ph type="ftr" sz="quarter" idx="10"/>
          </p:nvPr>
        </p:nvSpPr>
        <p:spPr/>
        <p:txBody>
          <a:bodyPr/>
          <a:lstStyle/>
          <a:p>
            <a:r>
              <a:rPr lang="en-US">
                <a:solidFill>
                  <a:srgbClr val="525355"/>
                </a:solidFill>
              </a:rPr>
              <a:t>© Marathon Health, Inc. All rights reserved.</a:t>
            </a:r>
          </a:p>
        </p:txBody>
      </p:sp>
      <p:sp>
        <p:nvSpPr>
          <p:cNvPr id="4" name="Slide Number Placeholder 3"/>
          <p:cNvSpPr>
            <a:spLocks noGrp="1"/>
          </p:cNvSpPr>
          <p:nvPr>
            <p:ph type="sldNum" sz="quarter" idx="11"/>
          </p:nvPr>
        </p:nvSpPr>
        <p:spPr/>
        <p:txBody>
          <a:bodyPr/>
          <a:lstStyle/>
          <a:p>
            <a:fld id="{903CD954-A602-994C-9CB8-82841074E1A2}" type="slidenum">
              <a:rPr lang="en-US" smtClean="0"/>
              <a:t>‹#›</a:t>
            </a:fld>
            <a:endParaRPr lang="en-US"/>
          </a:p>
        </p:txBody>
      </p:sp>
      <p:sp>
        <p:nvSpPr>
          <p:cNvPr id="6" name="Picture Placeholder 5"/>
          <p:cNvSpPr>
            <a:spLocks noGrp="1"/>
          </p:cNvSpPr>
          <p:nvPr>
            <p:ph type="pic" sz="quarter" idx="12" hasCustomPrompt="1"/>
          </p:nvPr>
        </p:nvSpPr>
        <p:spPr>
          <a:xfrm>
            <a:off x="1133991" y="2097201"/>
            <a:ext cx="1554480" cy="1554480"/>
          </a:xfrm>
        </p:spPr>
        <p:txBody>
          <a:bodyPr>
            <a:normAutofit/>
          </a:bodyPr>
          <a:lstStyle>
            <a:lvl1pPr marL="0" indent="0">
              <a:buNone/>
              <a:defRPr sz="2000"/>
            </a:lvl1pPr>
          </a:lstStyle>
          <a:p>
            <a:r>
              <a:rPr lang="en-US"/>
              <a:t>Insert team member photo</a:t>
            </a:r>
          </a:p>
        </p:txBody>
      </p:sp>
      <p:sp>
        <p:nvSpPr>
          <p:cNvPr id="8" name="Text Placeholder 7"/>
          <p:cNvSpPr>
            <a:spLocks noGrp="1"/>
          </p:cNvSpPr>
          <p:nvPr>
            <p:ph type="body" sz="quarter" idx="13" hasCustomPrompt="1"/>
          </p:nvPr>
        </p:nvSpPr>
        <p:spPr>
          <a:xfrm>
            <a:off x="619225" y="3806479"/>
            <a:ext cx="2630783" cy="439061"/>
          </a:xfrm>
        </p:spPr>
        <p:txBody>
          <a:bodyPr>
            <a:normAutofit/>
          </a:bodyPr>
          <a:lstStyle>
            <a:lvl1pPr marL="0" indent="0" algn="ctr">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
        <p:nvSpPr>
          <p:cNvPr id="9" name="Text Placeholder 7"/>
          <p:cNvSpPr>
            <a:spLocks noGrp="1"/>
          </p:cNvSpPr>
          <p:nvPr>
            <p:ph type="body" sz="quarter" idx="14" hasCustomPrompt="1"/>
          </p:nvPr>
        </p:nvSpPr>
        <p:spPr>
          <a:xfrm>
            <a:off x="619224" y="4267026"/>
            <a:ext cx="2630783" cy="439061"/>
          </a:xfrm>
        </p:spPr>
        <p:txBody>
          <a:bodyPr>
            <a:normAutofit/>
          </a:bodyPr>
          <a:lstStyle>
            <a:lvl1pPr marL="0" indent="0" algn="ctr">
              <a:buNone/>
              <a:defRPr sz="16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Position or Title</a:t>
            </a:r>
          </a:p>
        </p:txBody>
      </p:sp>
      <p:sp>
        <p:nvSpPr>
          <p:cNvPr id="10" name="Text Placeholder 7"/>
          <p:cNvSpPr>
            <a:spLocks noGrp="1"/>
          </p:cNvSpPr>
          <p:nvPr>
            <p:ph type="body" sz="quarter" idx="15" hasCustomPrompt="1"/>
          </p:nvPr>
        </p:nvSpPr>
        <p:spPr>
          <a:xfrm>
            <a:off x="619223" y="4727573"/>
            <a:ext cx="2630783" cy="1038053"/>
          </a:xfrm>
        </p:spPr>
        <p:txBody>
          <a:bodyPr>
            <a:normAutofit/>
          </a:bodyPr>
          <a:lstStyle>
            <a:lvl1pPr marL="0" indent="0" algn="ctr">
              <a:buNone/>
              <a:defRPr sz="16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Supporting copy can go here</a:t>
            </a:r>
          </a:p>
        </p:txBody>
      </p:sp>
      <p:sp>
        <p:nvSpPr>
          <p:cNvPr id="15" name="Picture Placeholder 5"/>
          <p:cNvSpPr>
            <a:spLocks noGrp="1"/>
          </p:cNvSpPr>
          <p:nvPr>
            <p:ph type="pic" sz="quarter" idx="16" hasCustomPrompt="1"/>
          </p:nvPr>
        </p:nvSpPr>
        <p:spPr>
          <a:xfrm>
            <a:off x="3893728" y="2094803"/>
            <a:ext cx="1554480" cy="1554480"/>
          </a:xfrm>
        </p:spPr>
        <p:txBody>
          <a:bodyPr>
            <a:normAutofit/>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000"/>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Insert team member photo</a:t>
            </a:r>
          </a:p>
          <a:p>
            <a:endParaRPr lang="en-US"/>
          </a:p>
        </p:txBody>
      </p:sp>
      <p:sp>
        <p:nvSpPr>
          <p:cNvPr id="16" name="Text Placeholder 7"/>
          <p:cNvSpPr>
            <a:spLocks noGrp="1"/>
          </p:cNvSpPr>
          <p:nvPr>
            <p:ph type="body" sz="quarter" idx="17" hasCustomPrompt="1"/>
          </p:nvPr>
        </p:nvSpPr>
        <p:spPr>
          <a:xfrm>
            <a:off x="3378962" y="3804081"/>
            <a:ext cx="2630783" cy="439061"/>
          </a:xfrm>
        </p:spPr>
        <p:txBody>
          <a:bodyPr>
            <a:normAutofit/>
          </a:bodyPr>
          <a:lstStyle>
            <a:lvl1pPr marL="0" indent="0" algn="ctr">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
        <p:nvSpPr>
          <p:cNvPr id="17" name="Text Placeholder 7"/>
          <p:cNvSpPr>
            <a:spLocks noGrp="1"/>
          </p:cNvSpPr>
          <p:nvPr>
            <p:ph type="body" sz="quarter" idx="18" hasCustomPrompt="1"/>
          </p:nvPr>
        </p:nvSpPr>
        <p:spPr>
          <a:xfrm>
            <a:off x="3378961" y="4264628"/>
            <a:ext cx="2630783" cy="439061"/>
          </a:xfrm>
        </p:spPr>
        <p:txBody>
          <a:bodyPr>
            <a:normAutofit/>
          </a:bodyPr>
          <a:lstStyle>
            <a:lvl1pPr marL="0" indent="0" algn="ctr">
              <a:buNone/>
              <a:defRPr sz="16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Position or Title</a:t>
            </a:r>
          </a:p>
        </p:txBody>
      </p:sp>
      <p:sp>
        <p:nvSpPr>
          <p:cNvPr id="18" name="Text Placeholder 7"/>
          <p:cNvSpPr>
            <a:spLocks noGrp="1"/>
          </p:cNvSpPr>
          <p:nvPr>
            <p:ph type="body" sz="quarter" idx="19" hasCustomPrompt="1"/>
          </p:nvPr>
        </p:nvSpPr>
        <p:spPr>
          <a:xfrm>
            <a:off x="3378960" y="4725175"/>
            <a:ext cx="2630783" cy="1038053"/>
          </a:xfrm>
        </p:spPr>
        <p:txBody>
          <a:bodyPr>
            <a:normAutofit/>
          </a:bodyPr>
          <a:lstStyle>
            <a:lvl1pPr marL="0" indent="0" algn="ctr">
              <a:buNone/>
              <a:defRPr sz="16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Supporting copy can go here</a:t>
            </a:r>
          </a:p>
        </p:txBody>
      </p:sp>
      <p:sp>
        <p:nvSpPr>
          <p:cNvPr id="19" name="Picture Placeholder 5"/>
          <p:cNvSpPr>
            <a:spLocks noGrp="1"/>
          </p:cNvSpPr>
          <p:nvPr>
            <p:ph type="pic" sz="quarter" idx="20" hasCustomPrompt="1"/>
          </p:nvPr>
        </p:nvSpPr>
        <p:spPr>
          <a:xfrm>
            <a:off x="6653463" y="2092405"/>
            <a:ext cx="1554480" cy="1554480"/>
          </a:xfrm>
        </p:spPr>
        <p:txBody>
          <a:bodyPr>
            <a:normAutofit/>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000"/>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Insert team member photo</a:t>
            </a:r>
          </a:p>
          <a:p>
            <a:endParaRPr lang="en-US"/>
          </a:p>
        </p:txBody>
      </p:sp>
      <p:sp>
        <p:nvSpPr>
          <p:cNvPr id="20" name="Text Placeholder 7"/>
          <p:cNvSpPr>
            <a:spLocks noGrp="1"/>
          </p:cNvSpPr>
          <p:nvPr>
            <p:ph type="body" sz="quarter" idx="21" hasCustomPrompt="1"/>
          </p:nvPr>
        </p:nvSpPr>
        <p:spPr>
          <a:xfrm>
            <a:off x="6138697" y="3801683"/>
            <a:ext cx="2630783" cy="439061"/>
          </a:xfrm>
        </p:spPr>
        <p:txBody>
          <a:bodyPr>
            <a:normAutofit/>
          </a:bodyPr>
          <a:lstStyle>
            <a:lvl1pPr marL="0" indent="0" algn="ctr">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
        <p:nvSpPr>
          <p:cNvPr id="21" name="Text Placeholder 7"/>
          <p:cNvSpPr>
            <a:spLocks noGrp="1"/>
          </p:cNvSpPr>
          <p:nvPr>
            <p:ph type="body" sz="quarter" idx="22" hasCustomPrompt="1"/>
          </p:nvPr>
        </p:nvSpPr>
        <p:spPr>
          <a:xfrm>
            <a:off x="6138696" y="4262230"/>
            <a:ext cx="2630783" cy="439061"/>
          </a:xfrm>
        </p:spPr>
        <p:txBody>
          <a:bodyPr>
            <a:normAutofit/>
          </a:bodyPr>
          <a:lstStyle>
            <a:lvl1pPr marL="0" indent="0" algn="ctr">
              <a:buNone/>
              <a:defRPr sz="16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Position or Title</a:t>
            </a:r>
          </a:p>
        </p:txBody>
      </p:sp>
      <p:sp>
        <p:nvSpPr>
          <p:cNvPr id="22" name="Text Placeholder 7"/>
          <p:cNvSpPr>
            <a:spLocks noGrp="1"/>
          </p:cNvSpPr>
          <p:nvPr>
            <p:ph type="body" sz="quarter" idx="23" hasCustomPrompt="1"/>
          </p:nvPr>
        </p:nvSpPr>
        <p:spPr>
          <a:xfrm>
            <a:off x="6138695" y="4722777"/>
            <a:ext cx="2630783" cy="1038053"/>
          </a:xfrm>
        </p:spPr>
        <p:txBody>
          <a:bodyPr>
            <a:normAutofit/>
          </a:bodyPr>
          <a:lstStyle>
            <a:lvl1pPr marL="0" indent="0" algn="ctr">
              <a:buNone/>
              <a:defRPr sz="16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Supporting copy can go here</a:t>
            </a:r>
          </a:p>
        </p:txBody>
      </p:sp>
      <p:sp>
        <p:nvSpPr>
          <p:cNvPr id="23" name="Picture Placeholder 5"/>
          <p:cNvSpPr>
            <a:spLocks noGrp="1"/>
          </p:cNvSpPr>
          <p:nvPr>
            <p:ph type="pic" sz="quarter" idx="24" hasCustomPrompt="1"/>
          </p:nvPr>
        </p:nvSpPr>
        <p:spPr>
          <a:xfrm>
            <a:off x="9413198" y="2070919"/>
            <a:ext cx="1554480" cy="1554480"/>
          </a:xfrm>
        </p:spPr>
        <p:txBody>
          <a:bodyPr>
            <a:normAutofit/>
          </a:bodyPr>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2000"/>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Insert team member photo</a:t>
            </a:r>
          </a:p>
          <a:p>
            <a:endParaRPr lang="en-US"/>
          </a:p>
        </p:txBody>
      </p:sp>
      <p:sp>
        <p:nvSpPr>
          <p:cNvPr id="24" name="Text Placeholder 7"/>
          <p:cNvSpPr>
            <a:spLocks noGrp="1"/>
          </p:cNvSpPr>
          <p:nvPr>
            <p:ph type="body" sz="quarter" idx="25" hasCustomPrompt="1"/>
          </p:nvPr>
        </p:nvSpPr>
        <p:spPr>
          <a:xfrm>
            <a:off x="8898432" y="3780197"/>
            <a:ext cx="2630783" cy="439061"/>
          </a:xfrm>
        </p:spPr>
        <p:txBody>
          <a:bodyPr>
            <a:normAutofit/>
          </a:bodyPr>
          <a:lstStyle>
            <a:lvl1pPr marL="0" indent="0" algn="ctr">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
        <p:nvSpPr>
          <p:cNvPr id="25" name="Text Placeholder 7"/>
          <p:cNvSpPr>
            <a:spLocks noGrp="1"/>
          </p:cNvSpPr>
          <p:nvPr>
            <p:ph type="body" sz="quarter" idx="26" hasCustomPrompt="1"/>
          </p:nvPr>
        </p:nvSpPr>
        <p:spPr>
          <a:xfrm>
            <a:off x="8898431" y="4240744"/>
            <a:ext cx="2630783" cy="439061"/>
          </a:xfrm>
        </p:spPr>
        <p:txBody>
          <a:bodyPr>
            <a:normAutofit/>
          </a:bodyPr>
          <a:lstStyle>
            <a:lvl1pPr marL="0" indent="0" algn="ctr">
              <a:buNone/>
              <a:defRPr sz="16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Position or Title</a:t>
            </a:r>
          </a:p>
        </p:txBody>
      </p:sp>
      <p:sp>
        <p:nvSpPr>
          <p:cNvPr id="26" name="Text Placeholder 7"/>
          <p:cNvSpPr>
            <a:spLocks noGrp="1"/>
          </p:cNvSpPr>
          <p:nvPr>
            <p:ph type="body" sz="quarter" idx="27" hasCustomPrompt="1"/>
          </p:nvPr>
        </p:nvSpPr>
        <p:spPr>
          <a:xfrm>
            <a:off x="8898430" y="4701291"/>
            <a:ext cx="2630783" cy="1038053"/>
          </a:xfrm>
        </p:spPr>
        <p:txBody>
          <a:bodyPr>
            <a:normAutofit/>
          </a:bodyPr>
          <a:lstStyle>
            <a:lvl1pPr marL="0" indent="0" algn="ctr">
              <a:buNone/>
              <a:defRPr sz="16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Supporting copy can go here</a:t>
            </a:r>
          </a:p>
        </p:txBody>
      </p:sp>
      <p:sp>
        <p:nvSpPr>
          <p:cNvPr id="27" name="Rectangle 26">
            <a:extLst>
              <a:ext uri="{FF2B5EF4-FFF2-40B4-BE49-F238E27FC236}">
                <a16:creationId xmlns:a16="http://schemas.microsoft.com/office/drawing/2014/main" id="{A065CBD7-D7FC-334D-8582-7B400FAFB298}"/>
              </a:ext>
            </a:extLst>
          </p:cNvPr>
          <p:cNvSpPr/>
          <p:nvPr userDrawn="1"/>
        </p:nvSpPr>
        <p:spPr>
          <a:xfrm>
            <a:off x="-6543" y="1858805"/>
            <a:ext cx="134911" cy="3764224"/>
          </a:xfrm>
          <a:prstGeom prst="rect">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2E1055-3A6C-CF4A-815B-68F52E3F53E1}"/>
              </a:ext>
            </a:extLst>
          </p:cNvPr>
          <p:cNvSpPr/>
          <p:nvPr userDrawn="1"/>
        </p:nvSpPr>
        <p:spPr>
          <a:xfrm>
            <a:off x="12057089" y="1858805"/>
            <a:ext cx="134911" cy="3764224"/>
          </a:xfrm>
          <a:prstGeom prst="rect">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02688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Tree>
    <p:extLst>
      <p:ext uri="{BB962C8B-B14F-4D97-AF65-F5344CB8AC3E}">
        <p14:creationId xmlns:p14="http://schemas.microsoft.com/office/powerpoint/2010/main" val="33479204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6E7-9133-47FF-B0D9-715523AF7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92892-9EC9-4965-8D62-3EBF427D50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47BFE9-821F-453A-9538-6223AFEEDF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67E605-2A45-445C-A8FA-4084F18BFE36}"/>
              </a:ext>
            </a:extLst>
          </p:cNvPr>
          <p:cNvSpPr>
            <a:spLocks noGrp="1"/>
          </p:cNvSpPr>
          <p:nvPr>
            <p:ph type="dt" sz="half" idx="10"/>
          </p:nvPr>
        </p:nvSpPr>
        <p:spPr/>
        <p:txBody>
          <a:bodyPr/>
          <a:lstStyle/>
          <a:p>
            <a:fld id="{5CE5878E-C246-4475-96D6-965CE8155EB4}" type="datetime1">
              <a:rPr lang="en-US" smtClean="0"/>
              <a:t>4/14/2023</a:t>
            </a:fld>
            <a:endParaRPr lang="en-US"/>
          </a:p>
        </p:txBody>
      </p:sp>
      <p:sp>
        <p:nvSpPr>
          <p:cNvPr id="6" name="Footer Placeholder 5">
            <a:extLst>
              <a:ext uri="{FF2B5EF4-FFF2-40B4-BE49-F238E27FC236}">
                <a16:creationId xmlns:a16="http://schemas.microsoft.com/office/drawing/2014/main" id="{15E18581-954C-4A9C-8E55-EF30303AA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A062B-9CBF-4CF0-961A-E232B5B68742}"/>
              </a:ext>
            </a:extLst>
          </p:cNvPr>
          <p:cNvSpPr>
            <a:spLocks noGrp="1"/>
          </p:cNvSpPr>
          <p:nvPr>
            <p:ph type="sldNum" sz="quarter" idx="12"/>
          </p:nvPr>
        </p:nvSpPr>
        <p:spPr/>
        <p:txBody>
          <a:bodyPr/>
          <a:lstStyle/>
          <a:p>
            <a:fld id="{20D450E1-A81E-4342-9D19-803ACCB7E31D}" type="slidenum">
              <a:rPr lang="en-US" smtClean="0"/>
              <a:t>‹#›</a:t>
            </a:fld>
            <a:endParaRPr lang="en-US"/>
          </a:p>
        </p:txBody>
      </p:sp>
    </p:spTree>
    <p:extLst>
      <p:ext uri="{BB962C8B-B14F-4D97-AF65-F5344CB8AC3E}">
        <p14:creationId xmlns:p14="http://schemas.microsoft.com/office/powerpoint/2010/main" val="2064273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content - 1/2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07CC38-0E89-3B42-80E6-15DB031439A9}"/>
              </a:ext>
            </a:extLst>
          </p:cNvPr>
          <p:cNvPicPr>
            <a:picLocks noChangeAspect="1"/>
          </p:cNvPicPr>
          <p:nvPr userDrawn="1"/>
        </p:nvPicPr>
        <p:blipFill>
          <a:blip r:embed="rId2">
            <a:alphaModFix amt="35000"/>
          </a:blip>
          <a:stretch>
            <a:fillRect/>
          </a:stretch>
        </p:blipFill>
        <p:spPr>
          <a:xfrm>
            <a:off x="5312898" y="0"/>
            <a:ext cx="6879102" cy="6858000"/>
          </a:xfrm>
          <a:prstGeom prst="rect">
            <a:avLst/>
          </a:prstGeom>
        </p:spPr>
      </p:pic>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5" name="Text Placeholder 7"/>
          <p:cNvSpPr>
            <a:spLocks noGrp="1"/>
          </p:cNvSpPr>
          <p:nvPr>
            <p:ph type="body" sz="quarter" idx="29" hasCustomPrompt="1"/>
          </p:nvPr>
        </p:nvSpPr>
        <p:spPr>
          <a:xfrm>
            <a:off x="494147" y="457852"/>
            <a:ext cx="11041468" cy="1126306"/>
          </a:xfrm>
        </p:spPr>
        <p:txBody>
          <a:bodyPr>
            <a:normAutofit/>
          </a:bodyPr>
          <a:lstStyle>
            <a:lvl1pPr marL="0" indent="0">
              <a:buNone/>
              <a:defRPr sz="4000" b="1"/>
            </a:lvl1pPr>
          </a:lstStyle>
          <a:p>
            <a:pPr lvl="0"/>
            <a:r>
              <a:rPr lang="en-US"/>
              <a:t>Slide title</a:t>
            </a:r>
          </a:p>
        </p:txBody>
      </p:sp>
      <p:sp>
        <p:nvSpPr>
          <p:cNvPr id="7" name="Text Placeholder 6"/>
          <p:cNvSpPr>
            <a:spLocks noGrp="1"/>
          </p:cNvSpPr>
          <p:nvPr>
            <p:ph type="body" sz="quarter" idx="30"/>
          </p:nvPr>
        </p:nvSpPr>
        <p:spPr>
          <a:xfrm>
            <a:off x="493713" y="1719263"/>
            <a:ext cx="5368136"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338763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5" name="Text Placeholder 7"/>
          <p:cNvSpPr>
            <a:spLocks noGrp="1"/>
          </p:cNvSpPr>
          <p:nvPr>
            <p:ph type="body" sz="quarter" idx="29" hasCustomPrompt="1"/>
          </p:nvPr>
        </p:nvSpPr>
        <p:spPr>
          <a:xfrm>
            <a:off x="494147" y="457852"/>
            <a:ext cx="11041468" cy="1126306"/>
          </a:xfrm>
        </p:spPr>
        <p:txBody>
          <a:bodyPr>
            <a:normAutofit/>
          </a:bodyPr>
          <a:lstStyle>
            <a:lvl1pPr marL="0" indent="0">
              <a:buNone/>
              <a:defRPr sz="4000" b="1"/>
            </a:lvl1pPr>
          </a:lstStyle>
          <a:p>
            <a:pPr lvl="0"/>
            <a:r>
              <a:rPr lang="en-US"/>
              <a:t>Slide title</a:t>
            </a:r>
          </a:p>
        </p:txBody>
      </p:sp>
      <p:sp>
        <p:nvSpPr>
          <p:cNvPr id="7" name="Text Placeholder 6"/>
          <p:cNvSpPr>
            <a:spLocks noGrp="1"/>
          </p:cNvSpPr>
          <p:nvPr>
            <p:ph type="body" sz="quarter" idx="30"/>
          </p:nvPr>
        </p:nvSpPr>
        <p:spPr>
          <a:xfrm>
            <a:off x="493713" y="1719263"/>
            <a:ext cx="11042650"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F2595DBF-7A7E-AC4D-A6D4-B23AF7C6D29B}"/>
              </a:ext>
            </a:extLst>
          </p:cNvPr>
          <p:cNvSpPr/>
          <p:nvPr userDrawn="1"/>
        </p:nvSpPr>
        <p:spPr>
          <a:xfrm>
            <a:off x="167640" y="167640"/>
            <a:ext cx="11856720" cy="6196215"/>
          </a:xfrm>
          <a:prstGeom prst="rect">
            <a:avLst/>
          </a:prstGeom>
          <a:noFill/>
          <a:ln w="3175">
            <a:solidFill>
              <a:srgbClr val="56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4078533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ual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5" name="Text Placeholder 7"/>
          <p:cNvSpPr>
            <a:spLocks noGrp="1"/>
          </p:cNvSpPr>
          <p:nvPr>
            <p:ph type="body" sz="quarter" idx="29" hasCustomPrompt="1"/>
          </p:nvPr>
        </p:nvSpPr>
        <p:spPr>
          <a:xfrm>
            <a:off x="494147" y="457852"/>
            <a:ext cx="11041468" cy="1126306"/>
          </a:xfrm>
        </p:spPr>
        <p:txBody>
          <a:bodyPr>
            <a:normAutofit/>
          </a:bodyPr>
          <a:lstStyle>
            <a:lvl1pPr marL="0" indent="0">
              <a:buNone/>
              <a:defRPr sz="4000" b="1"/>
            </a:lvl1pPr>
          </a:lstStyle>
          <a:p>
            <a:pPr lvl="0"/>
            <a:r>
              <a:rPr lang="en-US"/>
              <a:t>Slide title</a:t>
            </a:r>
          </a:p>
        </p:txBody>
      </p:sp>
      <p:sp>
        <p:nvSpPr>
          <p:cNvPr id="7" name="Text Placeholder 6"/>
          <p:cNvSpPr>
            <a:spLocks noGrp="1"/>
          </p:cNvSpPr>
          <p:nvPr>
            <p:ph type="body" sz="quarter" idx="30"/>
          </p:nvPr>
        </p:nvSpPr>
        <p:spPr>
          <a:xfrm>
            <a:off x="493713" y="1719263"/>
            <a:ext cx="5368136"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31"/>
          </p:nvPr>
        </p:nvSpPr>
        <p:spPr>
          <a:xfrm>
            <a:off x="6156377" y="1719263"/>
            <a:ext cx="5368136"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F2595DBF-7A7E-AC4D-A6D4-B23AF7C6D29B}"/>
              </a:ext>
            </a:extLst>
          </p:cNvPr>
          <p:cNvSpPr/>
          <p:nvPr userDrawn="1"/>
        </p:nvSpPr>
        <p:spPr>
          <a:xfrm>
            <a:off x="167640" y="167640"/>
            <a:ext cx="11856720" cy="6196215"/>
          </a:xfrm>
          <a:prstGeom prst="rect">
            <a:avLst/>
          </a:prstGeom>
          <a:noFill/>
          <a:ln w="3175">
            <a:solidFill>
              <a:srgbClr val="56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254973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Content  R-Phot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5" name="Text Placeholder 7"/>
          <p:cNvSpPr>
            <a:spLocks noGrp="1"/>
          </p:cNvSpPr>
          <p:nvPr>
            <p:ph type="body" sz="quarter" idx="29" hasCustomPrompt="1"/>
          </p:nvPr>
        </p:nvSpPr>
        <p:spPr>
          <a:xfrm>
            <a:off x="494147" y="457852"/>
            <a:ext cx="5367702" cy="1126306"/>
          </a:xfrm>
        </p:spPr>
        <p:txBody>
          <a:bodyPr>
            <a:normAutofit/>
          </a:bodyPr>
          <a:lstStyle>
            <a:lvl1pPr marL="0" indent="0">
              <a:buNone/>
              <a:defRPr sz="4000" b="1"/>
            </a:lvl1pPr>
          </a:lstStyle>
          <a:p>
            <a:pPr lvl="0"/>
            <a:r>
              <a:rPr lang="en-US"/>
              <a:t>Slide title</a:t>
            </a:r>
          </a:p>
        </p:txBody>
      </p:sp>
      <p:sp>
        <p:nvSpPr>
          <p:cNvPr id="7" name="Text Placeholder 6"/>
          <p:cNvSpPr>
            <a:spLocks noGrp="1"/>
          </p:cNvSpPr>
          <p:nvPr>
            <p:ph type="body" sz="quarter" idx="30"/>
          </p:nvPr>
        </p:nvSpPr>
        <p:spPr>
          <a:xfrm>
            <a:off x="493713" y="1719263"/>
            <a:ext cx="5368136"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F2595DBF-7A7E-AC4D-A6D4-B23AF7C6D29B}"/>
              </a:ext>
            </a:extLst>
          </p:cNvPr>
          <p:cNvSpPr/>
          <p:nvPr userDrawn="1"/>
        </p:nvSpPr>
        <p:spPr>
          <a:xfrm>
            <a:off x="167640" y="167640"/>
            <a:ext cx="11856720" cy="6196215"/>
          </a:xfrm>
          <a:prstGeom prst="rect">
            <a:avLst/>
          </a:prstGeom>
          <a:noFill/>
          <a:ln w="3175">
            <a:solidFill>
              <a:srgbClr val="56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Picture Placeholder 9"/>
          <p:cNvSpPr>
            <a:spLocks noGrp="1"/>
          </p:cNvSpPr>
          <p:nvPr>
            <p:ph type="pic" sz="quarter" idx="31"/>
          </p:nvPr>
        </p:nvSpPr>
        <p:spPr>
          <a:xfrm>
            <a:off x="6509800" y="0"/>
            <a:ext cx="5682199" cy="6858000"/>
          </a:xfrm>
        </p:spPr>
        <p:txBody>
          <a:bodyPr/>
          <a:lstStyle/>
          <a:p>
            <a:endParaRPr lang="en-US"/>
          </a:p>
        </p:txBody>
      </p:sp>
    </p:spTree>
    <p:extLst>
      <p:ext uri="{BB962C8B-B14F-4D97-AF65-F5344CB8AC3E}">
        <p14:creationId xmlns:p14="http://schemas.microsoft.com/office/powerpoint/2010/main" val="134048817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Content  R-Cha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7217AD-1831-F04D-A95A-DFAE18807DF8}"/>
              </a:ext>
            </a:extLst>
          </p:cNvPr>
          <p:cNvSpPr/>
          <p:nvPr userDrawn="1"/>
        </p:nvSpPr>
        <p:spPr>
          <a:xfrm>
            <a:off x="6096000" y="173008"/>
            <a:ext cx="5928360" cy="619621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5" name="Text Placeholder 7"/>
          <p:cNvSpPr>
            <a:spLocks noGrp="1"/>
          </p:cNvSpPr>
          <p:nvPr>
            <p:ph type="body" sz="quarter" idx="29" hasCustomPrompt="1"/>
          </p:nvPr>
        </p:nvSpPr>
        <p:spPr>
          <a:xfrm>
            <a:off x="494147" y="457852"/>
            <a:ext cx="5367702" cy="1126306"/>
          </a:xfrm>
        </p:spPr>
        <p:txBody>
          <a:bodyPr>
            <a:normAutofit/>
          </a:bodyPr>
          <a:lstStyle>
            <a:lvl1pPr marL="0" indent="0">
              <a:buNone/>
              <a:defRPr sz="4000" b="1"/>
            </a:lvl1pPr>
          </a:lstStyle>
          <a:p>
            <a:pPr lvl="0"/>
            <a:r>
              <a:rPr lang="en-US"/>
              <a:t>Slide title</a:t>
            </a:r>
          </a:p>
        </p:txBody>
      </p:sp>
      <p:sp>
        <p:nvSpPr>
          <p:cNvPr id="7" name="Text Placeholder 6"/>
          <p:cNvSpPr>
            <a:spLocks noGrp="1"/>
          </p:cNvSpPr>
          <p:nvPr>
            <p:ph type="body" sz="quarter" idx="30"/>
          </p:nvPr>
        </p:nvSpPr>
        <p:spPr>
          <a:xfrm>
            <a:off x="493713" y="1719263"/>
            <a:ext cx="5368136"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F2595DBF-7A7E-AC4D-A6D4-B23AF7C6D29B}"/>
              </a:ext>
            </a:extLst>
          </p:cNvPr>
          <p:cNvSpPr/>
          <p:nvPr userDrawn="1"/>
        </p:nvSpPr>
        <p:spPr>
          <a:xfrm>
            <a:off x="167640" y="167640"/>
            <a:ext cx="11856720" cy="6196215"/>
          </a:xfrm>
          <a:prstGeom prst="rect">
            <a:avLst/>
          </a:prstGeom>
          <a:noFill/>
          <a:ln w="3175">
            <a:solidFill>
              <a:srgbClr val="56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hart Placeholder 5"/>
          <p:cNvSpPr>
            <a:spLocks noGrp="1"/>
          </p:cNvSpPr>
          <p:nvPr>
            <p:ph type="chart" sz="quarter" idx="31"/>
          </p:nvPr>
        </p:nvSpPr>
        <p:spPr>
          <a:xfrm>
            <a:off x="6316663" y="457200"/>
            <a:ext cx="5516562" cy="5730875"/>
          </a:xfrm>
        </p:spPr>
        <p:txBody>
          <a:bodyPr/>
          <a:lstStyle/>
          <a:p>
            <a:endParaRPr lang="en-US"/>
          </a:p>
        </p:txBody>
      </p:sp>
    </p:spTree>
    <p:extLst>
      <p:ext uri="{BB962C8B-B14F-4D97-AF65-F5344CB8AC3E}">
        <p14:creationId xmlns:p14="http://schemas.microsoft.com/office/powerpoint/2010/main" val="167842791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Photo R-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2595DBF-7A7E-AC4D-A6D4-B23AF7C6D29B}"/>
              </a:ext>
            </a:extLst>
          </p:cNvPr>
          <p:cNvSpPr/>
          <p:nvPr userDrawn="1"/>
        </p:nvSpPr>
        <p:spPr>
          <a:xfrm>
            <a:off x="167640" y="167640"/>
            <a:ext cx="11856720" cy="6196215"/>
          </a:xfrm>
          <a:prstGeom prst="rect">
            <a:avLst/>
          </a:prstGeom>
          <a:noFill/>
          <a:ln w="3175">
            <a:solidFill>
              <a:srgbClr val="56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a:xfrm>
            <a:off x="6099303" y="6407353"/>
            <a:ext cx="4114800" cy="365125"/>
          </a:xfrm>
        </p:spPr>
        <p:txBody>
          <a:body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a:xfrm>
            <a:off x="5572529" y="6407353"/>
            <a:ext cx="526774" cy="365125"/>
          </a:xfrm>
        </p:spPr>
        <p:txBody>
          <a:bodyPr/>
          <a:lstStyle/>
          <a:p>
            <a:fld id="{903CD954-A602-994C-9CB8-82841074E1A2}" type="slidenum">
              <a:rPr lang="en-US" smtClean="0"/>
              <a:t>‹#›</a:t>
            </a:fld>
            <a:endParaRPr lang="en-US"/>
          </a:p>
        </p:txBody>
      </p:sp>
      <p:sp>
        <p:nvSpPr>
          <p:cNvPr id="5" name="Text Placeholder 7"/>
          <p:cNvSpPr>
            <a:spLocks noGrp="1"/>
          </p:cNvSpPr>
          <p:nvPr>
            <p:ph type="body" sz="quarter" idx="29" hasCustomPrompt="1"/>
          </p:nvPr>
        </p:nvSpPr>
        <p:spPr>
          <a:xfrm>
            <a:off x="5594227" y="457852"/>
            <a:ext cx="5941387" cy="1126306"/>
          </a:xfrm>
        </p:spPr>
        <p:txBody>
          <a:bodyPr>
            <a:normAutofit/>
          </a:bodyPr>
          <a:lstStyle>
            <a:lvl1pPr marL="0" indent="0">
              <a:buNone/>
              <a:defRPr sz="4000" b="1"/>
            </a:lvl1pPr>
          </a:lstStyle>
          <a:p>
            <a:pPr lvl="0"/>
            <a:r>
              <a:rPr lang="en-US"/>
              <a:t>Slide title</a:t>
            </a:r>
          </a:p>
        </p:txBody>
      </p:sp>
      <p:sp>
        <p:nvSpPr>
          <p:cNvPr id="7" name="Text Placeholder 6"/>
          <p:cNvSpPr>
            <a:spLocks noGrp="1"/>
          </p:cNvSpPr>
          <p:nvPr>
            <p:ph type="body" sz="quarter" idx="30"/>
          </p:nvPr>
        </p:nvSpPr>
        <p:spPr>
          <a:xfrm>
            <a:off x="5594228" y="1719263"/>
            <a:ext cx="5941387" cy="4468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31"/>
          </p:nvPr>
        </p:nvSpPr>
        <p:spPr>
          <a:xfrm>
            <a:off x="0" y="0"/>
            <a:ext cx="5183619" cy="6858000"/>
          </a:xfrm>
        </p:spPr>
        <p:txBody>
          <a:bodyPr/>
          <a:lstStyle/>
          <a:p>
            <a:endParaRPr lang="en-US"/>
          </a:p>
        </p:txBody>
      </p:sp>
    </p:spTree>
    <p:extLst>
      <p:ext uri="{BB962C8B-B14F-4D97-AF65-F5344CB8AC3E}">
        <p14:creationId xmlns:p14="http://schemas.microsoft.com/office/powerpoint/2010/main" val="291171107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e Marathon Metho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grpSp>
        <p:nvGrpSpPr>
          <p:cNvPr id="6" name="Group 5">
            <a:extLst>
              <a:ext uri="{FF2B5EF4-FFF2-40B4-BE49-F238E27FC236}">
                <a16:creationId xmlns:a16="http://schemas.microsoft.com/office/drawing/2014/main" id="{D4A719FD-6F7E-4742-811B-14B9BEA86806}"/>
              </a:ext>
            </a:extLst>
          </p:cNvPr>
          <p:cNvGrpSpPr/>
          <p:nvPr userDrawn="1"/>
        </p:nvGrpSpPr>
        <p:grpSpPr>
          <a:xfrm>
            <a:off x="561347" y="4993087"/>
            <a:ext cx="11285808" cy="304847"/>
            <a:chOff x="548647" y="5920934"/>
            <a:chExt cx="11285808" cy="304847"/>
          </a:xfrm>
        </p:grpSpPr>
        <p:sp>
          <p:nvSpPr>
            <p:cNvPr id="7" name="Pentagon 6">
              <a:extLst>
                <a:ext uri="{FF2B5EF4-FFF2-40B4-BE49-F238E27FC236}">
                  <a16:creationId xmlns:a16="http://schemas.microsoft.com/office/drawing/2014/main" id="{7B3D8B1B-399B-E34E-BF8B-3753B9E768A4}"/>
                </a:ext>
              </a:extLst>
            </p:cNvPr>
            <p:cNvSpPr/>
            <p:nvPr/>
          </p:nvSpPr>
          <p:spPr>
            <a:xfrm>
              <a:off x="548648" y="5920934"/>
              <a:ext cx="11285807" cy="304847"/>
            </a:xfrm>
            <a:prstGeom prst="homePlate">
              <a:avLst>
                <a:gd name="adj" fmla="val 58332"/>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EE5496-2B51-FB46-9090-E27EBFCC568A}"/>
                </a:ext>
              </a:extLst>
            </p:cNvPr>
            <p:cNvSpPr txBox="1"/>
            <p:nvPr/>
          </p:nvSpPr>
          <p:spPr>
            <a:xfrm>
              <a:off x="548647" y="5928563"/>
              <a:ext cx="11108968" cy="292388"/>
            </a:xfrm>
            <a:prstGeom prst="rect">
              <a:avLst/>
            </a:prstGeom>
            <a:noFill/>
          </p:spPr>
          <p:txBody>
            <a:bodyPr wrap="square" rtlCol="0">
              <a:spAutoFit/>
            </a:bodyPr>
            <a:lstStyle/>
            <a:p>
              <a:pPr algn="ctr"/>
              <a:r>
                <a:rPr lang="en-US" sz="1300" b="1">
                  <a:solidFill>
                    <a:srgbClr val="F8F8F8"/>
                  </a:solidFill>
                  <a:latin typeface="Arial" panose="020B0604020202020204" pitchFamily="34" charset="0"/>
                  <a:ea typeface="Roboto Medium" panose="02000000000000000000" pitchFamily="2" charset="0"/>
                  <a:cs typeface="Arial" panose="020B0604020202020204" pitchFamily="34" charset="0"/>
                </a:rPr>
                <a:t>INCREASED ACCESS  •  OUR UNIQUE CULTURE  •  EVIDENCE-BASED APPROACH  </a:t>
              </a:r>
            </a:p>
          </p:txBody>
        </p:sp>
      </p:grpSp>
      <p:sp>
        <p:nvSpPr>
          <p:cNvPr id="9" name="Title 1">
            <a:extLst>
              <a:ext uri="{FF2B5EF4-FFF2-40B4-BE49-F238E27FC236}">
                <a16:creationId xmlns:a16="http://schemas.microsoft.com/office/drawing/2014/main" id="{E64EF6ED-FA2E-4344-BF42-32C08892C436}"/>
              </a:ext>
            </a:extLst>
          </p:cNvPr>
          <p:cNvSpPr txBox="1"/>
          <p:nvPr userDrawn="1"/>
        </p:nvSpPr>
        <p:spPr>
          <a:xfrm>
            <a:off x="494146" y="494145"/>
            <a:ext cx="7299355" cy="72277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r>
              <a:rPr kumimoji="0" lang="en-US" sz="4000" b="1" i="0" u="none" strike="noStrike" kern="1200" cap="none" spc="0" normalizeH="0" baseline="0" noProof="0">
                <a:ln>
                  <a:noFill/>
                </a:ln>
                <a:solidFill>
                  <a:srgbClr val="53565A"/>
                </a:solidFill>
                <a:effectLst/>
                <a:uLnTx/>
                <a:uFillTx/>
                <a:latin typeface="Roboto" panose="02000000000000000000" pitchFamily="2" charset="0"/>
                <a:ea typeface="Roboto" panose="02000000000000000000" pitchFamily="2" charset="0"/>
                <a:cs typeface="Futura" panose="020B0602020204020303" pitchFamily="34" charset="-79"/>
              </a:rPr>
              <a:t>The Marathon Method</a:t>
            </a:r>
          </a:p>
        </p:txBody>
      </p:sp>
      <p:grpSp>
        <p:nvGrpSpPr>
          <p:cNvPr id="10" name="Group 9">
            <a:extLst>
              <a:ext uri="{FF2B5EF4-FFF2-40B4-BE49-F238E27FC236}">
                <a16:creationId xmlns:a16="http://schemas.microsoft.com/office/drawing/2014/main" id="{D3DD92BA-D1E0-294F-ADDF-295257F94A78}"/>
              </a:ext>
            </a:extLst>
          </p:cNvPr>
          <p:cNvGrpSpPr/>
          <p:nvPr userDrawn="1"/>
        </p:nvGrpSpPr>
        <p:grpSpPr>
          <a:xfrm>
            <a:off x="518461" y="1992963"/>
            <a:ext cx="11155078" cy="2872074"/>
            <a:chOff x="561346" y="2353580"/>
            <a:chExt cx="10233033" cy="2634677"/>
          </a:xfrm>
        </p:grpSpPr>
        <p:pic>
          <p:nvPicPr>
            <p:cNvPr id="11" name="Picture 10">
              <a:extLst>
                <a:ext uri="{FF2B5EF4-FFF2-40B4-BE49-F238E27FC236}">
                  <a16:creationId xmlns:a16="http://schemas.microsoft.com/office/drawing/2014/main" id="{CD3CE851-9C1B-8B42-8769-CA06D20F1D5A}"/>
                </a:ext>
              </a:extLst>
            </p:cNvPr>
            <p:cNvPicPr>
              <a:picLocks noChangeAspect="1"/>
            </p:cNvPicPr>
            <p:nvPr userDrawn="1"/>
          </p:nvPicPr>
          <p:blipFill>
            <a:blip r:embed="rId2"/>
            <a:srcRect l="6098" r="5735"/>
            <a:stretch>
              <a:fillRect/>
            </a:stretch>
          </p:blipFill>
          <p:spPr>
            <a:xfrm>
              <a:off x="561346" y="2353580"/>
              <a:ext cx="10233033" cy="2634677"/>
            </a:xfrm>
            <a:prstGeom prst="rect">
              <a:avLst/>
            </a:prstGeom>
          </p:spPr>
        </p:pic>
        <p:sp>
          <p:nvSpPr>
            <p:cNvPr id="12" name="Rectangle 11">
              <a:extLst>
                <a:ext uri="{FF2B5EF4-FFF2-40B4-BE49-F238E27FC236}">
                  <a16:creationId xmlns:a16="http://schemas.microsoft.com/office/drawing/2014/main" id="{41EFC0DF-4EA3-D648-A555-FA6BB554AE79}"/>
                </a:ext>
              </a:extLst>
            </p:cNvPr>
            <p:cNvSpPr/>
            <p:nvPr userDrawn="1"/>
          </p:nvSpPr>
          <p:spPr>
            <a:xfrm>
              <a:off x="584199" y="2400300"/>
              <a:ext cx="2136699"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latin typeface="Arial" panose="020B0604020202020204" pitchFamily="34" charset="0"/>
                  <a:cs typeface="Arial" panose="020B0604020202020204" pitchFamily="34" charset="0"/>
                </a:rPr>
                <a:t>Provider Satisfaction</a:t>
              </a:r>
            </a:p>
          </p:txBody>
        </p:sp>
        <p:sp>
          <p:nvSpPr>
            <p:cNvPr id="13" name="Rectangle 12">
              <a:extLst>
                <a:ext uri="{FF2B5EF4-FFF2-40B4-BE49-F238E27FC236}">
                  <a16:creationId xmlns:a16="http://schemas.microsoft.com/office/drawing/2014/main" id="{A21BD2FF-E712-F848-BFA3-0942A7632BBD}"/>
                </a:ext>
              </a:extLst>
            </p:cNvPr>
            <p:cNvSpPr/>
            <p:nvPr userDrawn="1"/>
          </p:nvSpPr>
          <p:spPr>
            <a:xfrm>
              <a:off x="3253058" y="2400300"/>
              <a:ext cx="2136699"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latin typeface="Arial" panose="020B0604020202020204" pitchFamily="34" charset="0"/>
                  <a:cs typeface="Arial" panose="020B0604020202020204" pitchFamily="34" charset="0"/>
                </a:rPr>
                <a:t>Patient Experience</a:t>
              </a:r>
            </a:p>
          </p:txBody>
        </p:sp>
        <p:sp>
          <p:nvSpPr>
            <p:cNvPr id="14" name="Rectangle 13">
              <a:extLst>
                <a:ext uri="{FF2B5EF4-FFF2-40B4-BE49-F238E27FC236}">
                  <a16:creationId xmlns:a16="http://schemas.microsoft.com/office/drawing/2014/main" id="{2A88A799-E20E-E840-8B4A-A47109258281}"/>
                </a:ext>
              </a:extLst>
            </p:cNvPr>
            <p:cNvSpPr/>
            <p:nvPr userDrawn="1"/>
          </p:nvSpPr>
          <p:spPr>
            <a:xfrm>
              <a:off x="5914483" y="2400300"/>
              <a:ext cx="2136699"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latin typeface="Arial" panose="020B0604020202020204" pitchFamily="34" charset="0"/>
                  <a:cs typeface="Arial" panose="020B0604020202020204" pitchFamily="34" charset="0"/>
                </a:rPr>
                <a:t>Improved Health Outcomes</a:t>
              </a:r>
            </a:p>
          </p:txBody>
        </p:sp>
        <p:sp>
          <p:nvSpPr>
            <p:cNvPr id="15" name="Rectangle 14">
              <a:extLst>
                <a:ext uri="{FF2B5EF4-FFF2-40B4-BE49-F238E27FC236}">
                  <a16:creationId xmlns:a16="http://schemas.microsoft.com/office/drawing/2014/main" id="{DCAD7B69-99F2-2543-8F43-888D126A8037}"/>
                </a:ext>
              </a:extLst>
            </p:cNvPr>
            <p:cNvSpPr/>
            <p:nvPr userDrawn="1"/>
          </p:nvSpPr>
          <p:spPr>
            <a:xfrm>
              <a:off x="8604419" y="2400300"/>
              <a:ext cx="2136699"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latin typeface="Arial" panose="020B0604020202020204" pitchFamily="34" charset="0"/>
                  <a:cs typeface="Arial" panose="020B0604020202020204" pitchFamily="34" charset="0"/>
                </a:rPr>
                <a:t>Lower Healthcare Costs</a:t>
              </a:r>
            </a:p>
          </p:txBody>
        </p:sp>
      </p:grpSp>
    </p:spTree>
    <p:extLst>
      <p:ext uri="{BB962C8B-B14F-4D97-AF65-F5344CB8AC3E}">
        <p14:creationId xmlns:p14="http://schemas.microsoft.com/office/powerpoint/2010/main" val="282209078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stimonial (Or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pic>
        <p:nvPicPr>
          <p:cNvPr id="5" name="Picture 4" descr="A view of a city&#10;&#10;Description automatically generated">
            <a:extLst>
              <a:ext uri="{FF2B5EF4-FFF2-40B4-BE49-F238E27FC236}">
                <a16:creationId xmlns:a16="http://schemas.microsoft.com/office/drawing/2014/main" id="{D5D52A2C-B57B-5543-8E13-75EE93D463B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5000" contrast="6000"/>
                    </a14:imgEffect>
                  </a14:imgLayer>
                </a14:imgProps>
              </a:ext>
              <a:ext uri="{28A0092B-C50C-407E-A947-70E740481C1C}">
                <a14:useLocalDpi xmlns:a14="http://schemas.microsoft.com/office/drawing/2010/main"/>
              </a:ext>
            </a:extLst>
          </a:blip>
          <a:stretch>
            <a:fillRect/>
          </a:stretch>
        </p:blipFill>
        <p:spPr>
          <a:xfrm>
            <a:off x="164592" y="167640"/>
            <a:ext cx="11859768" cy="6196215"/>
          </a:xfrm>
          <a:prstGeom prst="rect">
            <a:avLst/>
          </a:prstGeom>
        </p:spPr>
      </p:pic>
      <p:sp>
        <p:nvSpPr>
          <p:cNvPr id="6" name="Rectangle 5">
            <a:extLst>
              <a:ext uri="{FF2B5EF4-FFF2-40B4-BE49-F238E27FC236}">
                <a16:creationId xmlns:a16="http://schemas.microsoft.com/office/drawing/2014/main" id="{EFD2B225-DEC0-5E4F-81AD-FBCA5F21DBE0}"/>
              </a:ext>
            </a:extLst>
          </p:cNvPr>
          <p:cNvSpPr/>
          <p:nvPr userDrawn="1"/>
        </p:nvSpPr>
        <p:spPr>
          <a:xfrm>
            <a:off x="164592" y="164003"/>
            <a:ext cx="11861152" cy="6199852"/>
          </a:xfrm>
          <a:prstGeom prst="rect">
            <a:avLst/>
          </a:prstGeom>
          <a:solidFill>
            <a:srgbClr val="FF4C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p:cNvSpPr>
            <a:spLocks noGrp="1"/>
          </p:cNvSpPr>
          <p:nvPr>
            <p:ph type="body" sz="quarter" idx="29" hasCustomPrompt="1"/>
          </p:nvPr>
        </p:nvSpPr>
        <p:spPr>
          <a:xfrm>
            <a:off x="494147" y="639521"/>
            <a:ext cx="10478653" cy="2933300"/>
          </a:xfrm>
        </p:spPr>
        <p:txBody>
          <a:bodyPr>
            <a:normAutofit/>
          </a:bodyPr>
          <a:lstStyle>
            <a:lvl1pPr marL="0" indent="0">
              <a:buNone/>
              <a:defRPr sz="3600" b="1">
                <a:solidFill>
                  <a:schemeClr val="bg1"/>
                </a:solidFill>
              </a:defRPr>
            </a:lvl1pPr>
          </a:lstStyle>
          <a:p>
            <a:pPr lvl="0"/>
            <a:r>
              <a:rPr lang="en-US"/>
              <a:t>“Lorem ipsum dolor sit amet, consectetur adipiscing elit. Duis dui risus, mattis eget fringilla a, congue a est. Ut nec quam mi. Nunc porta est sit amet mi condimentum semper. Proin ac libero sit amet ipsum rutrum sagittis.”</a:t>
            </a:r>
          </a:p>
        </p:txBody>
      </p:sp>
      <p:sp>
        <p:nvSpPr>
          <p:cNvPr id="10" name="Text Placeholder 9"/>
          <p:cNvSpPr>
            <a:spLocks noGrp="1"/>
          </p:cNvSpPr>
          <p:nvPr>
            <p:ph type="body" sz="quarter" idx="30" hasCustomPrompt="1"/>
          </p:nvPr>
        </p:nvSpPr>
        <p:spPr>
          <a:xfrm>
            <a:off x="493713" y="3694113"/>
            <a:ext cx="10479087" cy="350837"/>
          </a:xfrm>
        </p:spPr>
        <p:txBody>
          <a:bodyPr>
            <a:noAutofit/>
          </a:bodyPr>
          <a:lstStyle>
            <a:lvl1pPr marL="0" indent="0">
              <a:buNone/>
              <a:defRPr sz="200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 - Customer Attribution</a:t>
            </a:r>
          </a:p>
        </p:txBody>
      </p:sp>
    </p:spTree>
    <p:extLst>
      <p:ext uri="{BB962C8B-B14F-4D97-AF65-F5344CB8AC3E}">
        <p14:creationId xmlns:p14="http://schemas.microsoft.com/office/powerpoint/2010/main" val="5052656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tient_Testimonial (Or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D52A2C-B57B-5543-8E13-75EE93D463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4593" y="167640"/>
            <a:ext cx="11859766" cy="6196215"/>
          </a:xfrm>
          <a:prstGeom prst="rect">
            <a:avLst/>
          </a:prstGeom>
        </p:spPr>
      </p:pic>
      <p:sp>
        <p:nvSpPr>
          <p:cNvPr id="6" name="Rectangle 5">
            <a:extLst>
              <a:ext uri="{FF2B5EF4-FFF2-40B4-BE49-F238E27FC236}">
                <a16:creationId xmlns:a16="http://schemas.microsoft.com/office/drawing/2014/main" id="{EFD2B225-DEC0-5E4F-81AD-FBCA5F21DBE0}"/>
              </a:ext>
            </a:extLst>
          </p:cNvPr>
          <p:cNvSpPr/>
          <p:nvPr userDrawn="1"/>
        </p:nvSpPr>
        <p:spPr>
          <a:xfrm>
            <a:off x="163207" y="164003"/>
            <a:ext cx="11861152" cy="6199852"/>
          </a:xfrm>
          <a:prstGeom prst="rect">
            <a:avLst/>
          </a:prstGeom>
          <a:solidFill>
            <a:srgbClr val="FF4C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9" name="Text Placeholder 7"/>
          <p:cNvSpPr>
            <a:spLocks noGrp="1"/>
          </p:cNvSpPr>
          <p:nvPr>
            <p:ph type="body" sz="quarter" idx="29" hasCustomPrompt="1"/>
          </p:nvPr>
        </p:nvSpPr>
        <p:spPr>
          <a:xfrm>
            <a:off x="494147" y="639521"/>
            <a:ext cx="10478653" cy="2933300"/>
          </a:xfrm>
        </p:spPr>
        <p:txBody>
          <a:bodyPr>
            <a:normAutofit/>
          </a:bodyPr>
          <a:lstStyle>
            <a:lvl1pPr marL="0" indent="0">
              <a:buNone/>
              <a:defRPr sz="8800" b="1">
                <a:solidFill>
                  <a:schemeClr val="bg1"/>
                </a:solidFill>
              </a:defRPr>
            </a:lvl1pPr>
          </a:lstStyle>
          <a:p>
            <a:pPr lvl="0"/>
            <a:r>
              <a:rPr lang="en-US"/>
              <a:t>“Lorem ipsum dolor sit amet.”</a:t>
            </a:r>
          </a:p>
        </p:txBody>
      </p:sp>
      <p:sp>
        <p:nvSpPr>
          <p:cNvPr id="10" name="Text Placeholder 9"/>
          <p:cNvSpPr>
            <a:spLocks noGrp="1"/>
          </p:cNvSpPr>
          <p:nvPr>
            <p:ph type="body" sz="quarter" idx="30" hasCustomPrompt="1"/>
          </p:nvPr>
        </p:nvSpPr>
        <p:spPr>
          <a:xfrm>
            <a:off x="493713" y="3694113"/>
            <a:ext cx="10479087" cy="350837"/>
          </a:xfrm>
        </p:spPr>
        <p:txBody>
          <a:bodyPr>
            <a:noAutofit/>
          </a:bodyPr>
          <a:lstStyle>
            <a:lvl1pPr marL="0" indent="0">
              <a:buNone/>
              <a:defRPr sz="2000" baseline="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 - Patient Attribution</a:t>
            </a:r>
          </a:p>
        </p:txBody>
      </p:sp>
    </p:spTree>
    <p:extLst>
      <p:ext uri="{BB962C8B-B14F-4D97-AF65-F5344CB8AC3E}">
        <p14:creationId xmlns:p14="http://schemas.microsoft.com/office/powerpoint/2010/main" val="11068425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atient_Testimonial (Yellow)">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D52A2C-B57B-5543-8E13-75EE93D463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4593" y="167640"/>
            <a:ext cx="11859766" cy="6196215"/>
          </a:xfrm>
          <a:prstGeom prst="rect">
            <a:avLst/>
          </a:prstGeom>
        </p:spPr>
      </p:pic>
      <p:sp>
        <p:nvSpPr>
          <p:cNvPr id="6" name="Rectangle 5">
            <a:extLst>
              <a:ext uri="{FF2B5EF4-FFF2-40B4-BE49-F238E27FC236}">
                <a16:creationId xmlns:a16="http://schemas.microsoft.com/office/drawing/2014/main" id="{EFD2B225-DEC0-5E4F-81AD-FBCA5F21DBE0}"/>
              </a:ext>
            </a:extLst>
          </p:cNvPr>
          <p:cNvSpPr/>
          <p:nvPr userDrawn="1"/>
        </p:nvSpPr>
        <p:spPr>
          <a:xfrm>
            <a:off x="164593" y="164003"/>
            <a:ext cx="11861152" cy="6199852"/>
          </a:xfrm>
          <a:prstGeom prst="rect">
            <a:avLst/>
          </a:prstGeom>
          <a:solidFill>
            <a:srgbClr val="FFCE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sp>
        <p:nvSpPr>
          <p:cNvPr id="9" name="Text Placeholder 7"/>
          <p:cNvSpPr>
            <a:spLocks noGrp="1"/>
          </p:cNvSpPr>
          <p:nvPr>
            <p:ph type="body" sz="quarter" idx="29" hasCustomPrompt="1"/>
          </p:nvPr>
        </p:nvSpPr>
        <p:spPr>
          <a:xfrm>
            <a:off x="494147" y="639521"/>
            <a:ext cx="10478653" cy="2933300"/>
          </a:xfrm>
        </p:spPr>
        <p:txBody>
          <a:bodyPr>
            <a:normAutofit/>
          </a:bodyPr>
          <a:lstStyle>
            <a:lvl1pPr marL="0" indent="0">
              <a:buNone/>
              <a:defRPr sz="3600" b="1">
                <a:solidFill>
                  <a:schemeClr val="tx2"/>
                </a:solidFill>
              </a:defRPr>
            </a:lvl1pPr>
          </a:lstStyle>
          <a:p>
            <a:pPr lvl="0"/>
            <a:r>
              <a:rPr lang="en-US"/>
              <a:t>“Lorem ipsum dolor sit amet, consectetur adipiscing elit. Duis dui risus, mattis eget fringilla a, congue a est. Ut nec quam mi. Nunc porta est sit amet mi condimentum semper. Proin ac libero sit amet ipsum rutrum sagittis.”</a:t>
            </a:r>
          </a:p>
        </p:txBody>
      </p:sp>
      <p:sp>
        <p:nvSpPr>
          <p:cNvPr id="10" name="Text Placeholder 9"/>
          <p:cNvSpPr>
            <a:spLocks noGrp="1"/>
          </p:cNvSpPr>
          <p:nvPr>
            <p:ph type="body" sz="quarter" idx="30" hasCustomPrompt="1"/>
          </p:nvPr>
        </p:nvSpPr>
        <p:spPr>
          <a:xfrm>
            <a:off x="493713" y="3694113"/>
            <a:ext cx="10479087" cy="350837"/>
          </a:xfrm>
        </p:spPr>
        <p:txBody>
          <a:bodyPr>
            <a:noAutofit/>
          </a:bodyPr>
          <a:lstStyle>
            <a:lvl1pPr marL="0" indent="0">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 - Patient Attribution</a:t>
            </a:r>
          </a:p>
        </p:txBody>
      </p:sp>
    </p:spTree>
    <p:extLst>
      <p:ext uri="{BB962C8B-B14F-4D97-AF65-F5344CB8AC3E}">
        <p14:creationId xmlns:p14="http://schemas.microsoft.com/office/powerpoint/2010/main" val="974646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64BB-FFC1-4510-B32B-7820E4AB07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DC43E9-14D1-45DB-9ADD-CA2120C89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DFC2E3-5AD3-4FC9-B604-94F866825E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82DE6B-FF91-4FA2-91BC-16CB8F84D3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E4E2A7-D9E8-4C37-B851-6EB934C296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3321D-BC3C-44BD-833B-7F3BC5AF4A57}"/>
              </a:ext>
            </a:extLst>
          </p:cNvPr>
          <p:cNvSpPr>
            <a:spLocks noGrp="1"/>
          </p:cNvSpPr>
          <p:nvPr>
            <p:ph type="dt" sz="half" idx="10"/>
          </p:nvPr>
        </p:nvSpPr>
        <p:spPr/>
        <p:txBody>
          <a:bodyPr/>
          <a:lstStyle/>
          <a:p>
            <a:fld id="{0530A727-F18C-4DE6-A143-E3659F95898B}" type="datetime1">
              <a:rPr lang="en-US" smtClean="0"/>
              <a:t>4/14/2023</a:t>
            </a:fld>
            <a:endParaRPr lang="en-US"/>
          </a:p>
        </p:txBody>
      </p:sp>
      <p:sp>
        <p:nvSpPr>
          <p:cNvPr id="8" name="Footer Placeholder 7">
            <a:extLst>
              <a:ext uri="{FF2B5EF4-FFF2-40B4-BE49-F238E27FC236}">
                <a16:creationId xmlns:a16="http://schemas.microsoft.com/office/drawing/2014/main" id="{9EC703DF-CA3F-4C76-8CD4-43384043CD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84D82-6342-4B57-A2D3-FBE79EF430DD}"/>
              </a:ext>
            </a:extLst>
          </p:cNvPr>
          <p:cNvSpPr>
            <a:spLocks noGrp="1"/>
          </p:cNvSpPr>
          <p:nvPr>
            <p:ph type="sldNum" sz="quarter" idx="12"/>
          </p:nvPr>
        </p:nvSpPr>
        <p:spPr/>
        <p:txBody>
          <a:bodyPr/>
          <a:lstStyle/>
          <a:p>
            <a:fld id="{20D450E1-A81E-4342-9D19-803ACCB7E31D}" type="slidenum">
              <a:rPr lang="en-US" smtClean="0"/>
              <a:t>‹#›</a:t>
            </a:fld>
            <a:endParaRPr lang="en-US"/>
          </a:p>
        </p:txBody>
      </p:sp>
    </p:spTree>
    <p:extLst>
      <p:ext uri="{BB962C8B-B14F-4D97-AF65-F5344CB8AC3E}">
        <p14:creationId xmlns:p14="http://schemas.microsoft.com/office/powerpoint/2010/main" val="309243376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estimonial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94D954-3325-7347-A03D-A710C6E5B650}"/>
              </a:ext>
            </a:extLst>
          </p:cNvPr>
          <p:cNvSpPr>
            <a:spLocks noGrp="1"/>
          </p:cNvSpPr>
          <p:nvPr>
            <p:ph type="ftr" sz="quarter" idx="11"/>
          </p:nvPr>
        </p:nvSpPr>
        <p:spPr/>
        <p:txBody>
          <a:bodyPr/>
          <a:lstStyle/>
          <a:p>
            <a:r>
              <a:rPr lang="en-US"/>
              <a:t>© Marathon Health, Inc. All rights reserved.</a:t>
            </a:r>
          </a:p>
        </p:txBody>
      </p:sp>
      <p:sp>
        <p:nvSpPr>
          <p:cNvPr id="4" name="Slide Number Placeholder 3">
            <a:extLst>
              <a:ext uri="{FF2B5EF4-FFF2-40B4-BE49-F238E27FC236}">
                <a16:creationId xmlns:a16="http://schemas.microsoft.com/office/drawing/2014/main" id="{60124A99-E1C8-FA49-821B-94CEA403CB59}"/>
              </a:ext>
            </a:extLst>
          </p:cNvPr>
          <p:cNvSpPr>
            <a:spLocks noGrp="1"/>
          </p:cNvSpPr>
          <p:nvPr>
            <p:ph type="sldNum" sz="quarter" idx="12"/>
          </p:nvPr>
        </p:nvSpPr>
        <p:spPr/>
        <p:txBody>
          <a:bodyPr/>
          <a:lstStyle/>
          <a:p>
            <a:fld id="{903CD954-A602-994C-9CB8-82841074E1A2}" type="slidenum">
              <a:rPr lang="en-US" smtClean="0"/>
              <a:t>‹#›</a:t>
            </a:fld>
            <a:endParaRPr lang="en-US"/>
          </a:p>
        </p:txBody>
      </p:sp>
      <p:pic>
        <p:nvPicPr>
          <p:cNvPr id="5" name="Picture 4" descr="A view of a city&#10;&#10;Description automatically generated">
            <a:extLst>
              <a:ext uri="{FF2B5EF4-FFF2-40B4-BE49-F238E27FC236}">
                <a16:creationId xmlns:a16="http://schemas.microsoft.com/office/drawing/2014/main" id="{D5D52A2C-B57B-5543-8E13-75EE93D463B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5000" contrast="6000"/>
                    </a14:imgEffect>
                  </a14:imgLayer>
                </a14:imgProps>
              </a:ext>
              <a:ext uri="{28A0092B-C50C-407E-A947-70E740481C1C}">
                <a14:useLocalDpi xmlns:a14="http://schemas.microsoft.com/office/drawing/2010/main"/>
              </a:ext>
            </a:extLst>
          </a:blip>
          <a:stretch>
            <a:fillRect/>
          </a:stretch>
        </p:blipFill>
        <p:spPr>
          <a:xfrm>
            <a:off x="164592" y="167640"/>
            <a:ext cx="11859768" cy="6196215"/>
          </a:xfrm>
          <a:prstGeom prst="rect">
            <a:avLst/>
          </a:prstGeom>
        </p:spPr>
      </p:pic>
      <p:sp>
        <p:nvSpPr>
          <p:cNvPr id="6" name="Rectangle 5">
            <a:extLst>
              <a:ext uri="{FF2B5EF4-FFF2-40B4-BE49-F238E27FC236}">
                <a16:creationId xmlns:a16="http://schemas.microsoft.com/office/drawing/2014/main" id="{EFD2B225-DEC0-5E4F-81AD-FBCA5F21DBE0}"/>
              </a:ext>
            </a:extLst>
          </p:cNvPr>
          <p:cNvSpPr/>
          <p:nvPr userDrawn="1"/>
        </p:nvSpPr>
        <p:spPr>
          <a:xfrm>
            <a:off x="164592" y="164003"/>
            <a:ext cx="11861152" cy="6199852"/>
          </a:xfrm>
          <a:prstGeom prst="rect">
            <a:avLst/>
          </a:prstGeom>
          <a:solidFill>
            <a:srgbClr val="FFCE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7"/>
          <p:cNvSpPr>
            <a:spLocks noGrp="1"/>
          </p:cNvSpPr>
          <p:nvPr>
            <p:ph type="body" sz="quarter" idx="29" hasCustomPrompt="1"/>
          </p:nvPr>
        </p:nvSpPr>
        <p:spPr>
          <a:xfrm>
            <a:off x="494147" y="639521"/>
            <a:ext cx="10478653" cy="2933300"/>
          </a:xfrm>
        </p:spPr>
        <p:txBody>
          <a:bodyPr>
            <a:normAutofit/>
          </a:bodyPr>
          <a:lstStyle>
            <a:lvl1pPr marL="0" indent="0">
              <a:buNone/>
              <a:defRPr sz="8800" b="1">
                <a:solidFill>
                  <a:schemeClr val="bg1"/>
                </a:solidFill>
              </a:defRPr>
            </a:lvl1pPr>
          </a:lstStyle>
          <a:p>
            <a:pPr lvl="0"/>
            <a:r>
              <a:rPr lang="en-US"/>
              <a:t>“Lorem ipsum dolor sit amet.”</a:t>
            </a:r>
          </a:p>
        </p:txBody>
      </p:sp>
      <p:sp>
        <p:nvSpPr>
          <p:cNvPr id="10" name="Text Placeholder 9"/>
          <p:cNvSpPr>
            <a:spLocks noGrp="1"/>
          </p:cNvSpPr>
          <p:nvPr>
            <p:ph type="body" sz="quarter" idx="30" hasCustomPrompt="1"/>
          </p:nvPr>
        </p:nvSpPr>
        <p:spPr>
          <a:xfrm>
            <a:off x="493713" y="3694113"/>
            <a:ext cx="10479087" cy="350837"/>
          </a:xfrm>
        </p:spPr>
        <p:txBody>
          <a:bodyPr>
            <a:noAutofit/>
          </a:bodyPr>
          <a:lstStyle>
            <a:lvl1pPr marL="0" indent="0">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 - Customer Attribution</a:t>
            </a:r>
          </a:p>
        </p:txBody>
      </p:sp>
    </p:spTree>
    <p:extLst>
      <p:ext uri="{BB962C8B-B14F-4D97-AF65-F5344CB8AC3E}">
        <p14:creationId xmlns:p14="http://schemas.microsoft.com/office/powerpoint/2010/main" val="5358426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8A352D-2C87-5D40-ACEB-310F6ACB2B24}"/>
              </a:ext>
            </a:extLst>
          </p:cNvPr>
          <p:cNvSpPr>
            <a:spLocks noGrp="1"/>
          </p:cNvSpPr>
          <p:nvPr>
            <p:ph type="ftr" sz="quarter" idx="10"/>
          </p:nvPr>
        </p:nvSpPr>
        <p:spPr/>
        <p:txBody>
          <a:bodyPr/>
          <a:lstStyle/>
          <a:p>
            <a:pPr algn="l"/>
            <a:r>
              <a:rPr lang="en-US">
                <a:solidFill>
                  <a:srgbClr val="525355"/>
                </a:solidFill>
              </a:rPr>
              <a:t>© 2020 Marathon Health, Inc. All rights reserved.</a:t>
            </a:r>
          </a:p>
        </p:txBody>
      </p:sp>
      <p:sp>
        <p:nvSpPr>
          <p:cNvPr id="4" name="Slide Number Placeholder 3">
            <a:extLst>
              <a:ext uri="{FF2B5EF4-FFF2-40B4-BE49-F238E27FC236}">
                <a16:creationId xmlns:a16="http://schemas.microsoft.com/office/drawing/2014/main" id="{E68BC3A1-EC8A-4445-818B-8E88EED84EE4}"/>
              </a:ext>
            </a:extLst>
          </p:cNvPr>
          <p:cNvSpPr>
            <a:spLocks noGrp="1"/>
          </p:cNvSpPr>
          <p:nvPr>
            <p:ph type="sldNum" sz="quarter" idx="11"/>
          </p:nvPr>
        </p:nvSpPr>
        <p:spPr/>
        <p:txBody>
          <a:bodyPr/>
          <a:lstStyle/>
          <a:p>
            <a:pPr algn="l"/>
            <a:fld id="{903CD954-A602-994C-9CB8-82841074E1A2}" type="slidenum">
              <a:rPr lang="en-US" smtClean="0"/>
              <a:t>‹#›</a:t>
            </a:fld>
            <a:endParaRPr lang="en-US"/>
          </a:p>
        </p:txBody>
      </p:sp>
      <p:sp>
        <p:nvSpPr>
          <p:cNvPr id="6" name="Rectangle 5">
            <a:extLst>
              <a:ext uri="{FF2B5EF4-FFF2-40B4-BE49-F238E27FC236}">
                <a16:creationId xmlns:a16="http://schemas.microsoft.com/office/drawing/2014/main" id="{A8C4B8CD-DA6F-7D49-8B88-EF25FAF7E2B2}"/>
              </a:ext>
            </a:extLst>
          </p:cNvPr>
          <p:cNvSpPr/>
          <p:nvPr userDrawn="1"/>
        </p:nvSpPr>
        <p:spPr>
          <a:xfrm>
            <a:off x="0" y="6026046"/>
            <a:ext cx="6640643" cy="831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3F795E-0C25-D848-AD13-C2882773DF2F}"/>
              </a:ext>
            </a:extLst>
          </p:cNvPr>
          <p:cNvPicPr>
            <a:picLocks noChangeAspect="1"/>
          </p:cNvPicPr>
          <p:nvPr userDrawn="1"/>
        </p:nvPicPr>
        <p:blipFill>
          <a:blip r:embed="rId2"/>
          <a:srcRect l="50000" t="1" r="-28002" b="44672"/>
          <a:stretch>
            <a:fillRect/>
          </a:stretch>
        </p:blipFill>
        <p:spPr>
          <a:xfrm>
            <a:off x="-1" y="0"/>
            <a:ext cx="5102901" cy="6858000"/>
          </a:xfrm>
          <a:prstGeom prst="rect">
            <a:avLst/>
          </a:prstGeom>
        </p:spPr>
      </p:pic>
      <p:grpSp>
        <p:nvGrpSpPr>
          <p:cNvPr id="10" name="Group 9">
            <a:extLst>
              <a:ext uri="{FF2B5EF4-FFF2-40B4-BE49-F238E27FC236}">
                <a16:creationId xmlns:a16="http://schemas.microsoft.com/office/drawing/2014/main" id="{615B436F-D0B5-6C44-B81F-C632F5FF0B24}"/>
              </a:ext>
            </a:extLst>
          </p:cNvPr>
          <p:cNvGrpSpPr/>
          <p:nvPr userDrawn="1"/>
        </p:nvGrpSpPr>
        <p:grpSpPr>
          <a:xfrm>
            <a:off x="4061806" y="5282467"/>
            <a:ext cx="3667594" cy="749508"/>
            <a:chOff x="4262203" y="5282467"/>
            <a:chExt cx="3667594" cy="749508"/>
          </a:xfrm>
        </p:grpSpPr>
        <p:sp>
          <p:nvSpPr>
            <p:cNvPr id="11" name="Rounded Rectangle 10">
              <a:extLst>
                <a:ext uri="{FF2B5EF4-FFF2-40B4-BE49-F238E27FC236}">
                  <a16:creationId xmlns:a16="http://schemas.microsoft.com/office/drawing/2014/main" id="{71E74310-0162-5E41-870C-1A4117F26C68}"/>
                </a:ext>
              </a:extLst>
            </p:cNvPr>
            <p:cNvSpPr/>
            <p:nvPr/>
          </p:nvSpPr>
          <p:spPr>
            <a:xfrm>
              <a:off x="4262203" y="5282467"/>
              <a:ext cx="3667594" cy="749508"/>
            </a:xfrm>
            <a:prstGeom prst="roundRect">
              <a:avLst>
                <a:gd name="adj" fmla="val 50000"/>
              </a:avLst>
            </a:prstGeom>
            <a:solidFill>
              <a:srgbClr val="FF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52CF7FE-6F17-5944-898D-4DF808C8FFA1}"/>
                </a:ext>
              </a:extLst>
            </p:cNvPr>
            <p:cNvSpPr txBox="1"/>
            <p:nvPr/>
          </p:nvSpPr>
          <p:spPr>
            <a:xfrm>
              <a:off x="4457074" y="5397392"/>
              <a:ext cx="3277852" cy="51965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i="1">
                  <a:solidFill>
                    <a:schemeClr val="bg1"/>
                  </a:solidFill>
                  <a:latin typeface="Arial" panose="020B0604020202020204" pitchFamily="34" charset="0"/>
                  <a:ea typeface="Roboto" panose="02000000000000000000" pitchFamily="2" charset="0"/>
                  <a:cs typeface="Arial" panose="020B0604020202020204" pitchFamily="34" charset="0"/>
                </a:rPr>
                <a:t>marathon-health.com</a:t>
              </a:r>
            </a:p>
          </p:txBody>
        </p:sp>
      </p:grpSp>
      <p:sp>
        <p:nvSpPr>
          <p:cNvPr id="5" name="Text Placeholder 4"/>
          <p:cNvSpPr>
            <a:spLocks noGrp="1"/>
          </p:cNvSpPr>
          <p:nvPr>
            <p:ph type="body" sz="quarter" idx="12" hasCustomPrompt="1"/>
          </p:nvPr>
        </p:nvSpPr>
        <p:spPr>
          <a:xfrm>
            <a:off x="4056710" y="1403526"/>
            <a:ext cx="6879756" cy="1024350"/>
          </a:xfrm>
        </p:spPr>
        <p:txBody>
          <a:bodyPr>
            <a:normAutofit/>
          </a:bodyPr>
          <a:lstStyle>
            <a:lvl1pPr marL="0" indent="0">
              <a:buNone/>
              <a:defRPr sz="8000" b="1"/>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sp>
        <p:nvSpPr>
          <p:cNvPr id="14" name="Text Placeholder 13"/>
          <p:cNvSpPr>
            <a:spLocks noGrp="1"/>
          </p:cNvSpPr>
          <p:nvPr>
            <p:ph type="body" sz="quarter" idx="13" hasCustomPrompt="1"/>
          </p:nvPr>
        </p:nvSpPr>
        <p:spPr>
          <a:xfrm>
            <a:off x="4038600" y="2971800"/>
            <a:ext cx="6897866" cy="464180"/>
          </a:xfrm>
        </p:spPr>
        <p:txBody>
          <a:bodyPr/>
          <a:lstStyle>
            <a:lvl1pPr marL="0" indent="0">
              <a:buNone/>
              <a:defRPr b="1" baseline="0"/>
            </a:lvl1pPr>
          </a:lstStyle>
          <a:p>
            <a:pPr lvl="0"/>
            <a:r>
              <a:rPr lang="en-US"/>
              <a:t>Contact Name</a:t>
            </a:r>
          </a:p>
        </p:txBody>
      </p:sp>
      <p:sp>
        <p:nvSpPr>
          <p:cNvPr id="15" name="Text Placeholder 13"/>
          <p:cNvSpPr>
            <a:spLocks noGrp="1"/>
          </p:cNvSpPr>
          <p:nvPr>
            <p:ph type="body" sz="quarter" idx="14" hasCustomPrompt="1"/>
          </p:nvPr>
        </p:nvSpPr>
        <p:spPr>
          <a:xfrm>
            <a:off x="4040704" y="3435980"/>
            <a:ext cx="6897866" cy="446703"/>
          </a:xfrm>
        </p:spPr>
        <p:txBody>
          <a:bodyPr>
            <a:normAutofit/>
          </a:bodyPr>
          <a:lstStyle>
            <a:lvl1pPr marL="0" indent="0">
              <a:buNone/>
              <a:defRPr sz="2400" b="0" baseline="0"/>
            </a:lvl1pPr>
          </a:lstStyle>
          <a:p>
            <a:pPr lvl="0"/>
            <a:r>
              <a:rPr lang="en-US"/>
              <a:t>Phone</a:t>
            </a:r>
          </a:p>
        </p:txBody>
      </p:sp>
      <p:sp>
        <p:nvSpPr>
          <p:cNvPr id="16" name="Text Placeholder 13"/>
          <p:cNvSpPr>
            <a:spLocks noGrp="1"/>
          </p:cNvSpPr>
          <p:nvPr>
            <p:ph type="body" sz="quarter" idx="15" hasCustomPrompt="1"/>
          </p:nvPr>
        </p:nvSpPr>
        <p:spPr>
          <a:xfrm>
            <a:off x="4040621" y="3912520"/>
            <a:ext cx="6897866" cy="446703"/>
          </a:xfrm>
        </p:spPr>
        <p:txBody>
          <a:bodyPr>
            <a:normAutofit/>
          </a:bodyPr>
          <a:lstStyle>
            <a:lvl1pPr marL="0" indent="0">
              <a:buNone/>
              <a:defRPr sz="2400" b="0" baseline="0"/>
            </a:lvl1pPr>
          </a:lstStyle>
          <a:p>
            <a:pPr lvl="0"/>
            <a:r>
              <a:rPr lang="en-US"/>
              <a:t>Email address</a:t>
            </a:r>
          </a:p>
        </p:txBody>
      </p:sp>
    </p:spTree>
    <p:extLst>
      <p:ext uri="{BB962C8B-B14F-4D97-AF65-F5344CB8AC3E}">
        <p14:creationId xmlns:p14="http://schemas.microsoft.com/office/powerpoint/2010/main" val="117654139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032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032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B1D748A8-220C-4017-9173-4730508E60CF}"/>
              </a:ext>
            </a:extLst>
          </p:cNvPr>
          <p:cNvSpPr>
            <a:spLocks noGrp="1"/>
          </p:cNvSpPr>
          <p:nvPr>
            <p:ph type="sldNum" sz="quarter" idx="10"/>
          </p:nvPr>
        </p:nvSpPr>
        <p:spPr/>
        <p:txBody>
          <a:bodyPr/>
          <a:lstStyle>
            <a:lvl1pPr>
              <a:defRPr/>
            </a:lvl1pPr>
          </a:lstStyle>
          <a:p>
            <a:pPr>
              <a:defRPr/>
            </a:pPr>
            <a:fld id="{E79CC3BD-7276-4AA3-8C1A-258CDBB1FBCA}" type="slidenum">
              <a:rPr lang="en-US" altLang="en-US"/>
              <a:pPr>
                <a:defRPr/>
              </a:pPr>
              <a:t>‹#›</a:t>
            </a:fld>
            <a:endParaRPr lang="en-US" altLang="en-US"/>
          </a:p>
        </p:txBody>
      </p:sp>
    </p:spTree>
    <p:extLst>
      <p:ext uri="{BB962C8B-B14F-4D97-AF65-F5344CB8AC3E}">
        <p14:creationId xmlns:p14="http://schemas.microsoft.com/office/powerpoint/2010/main" val="156787800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838200" y="1625129"/>
            <a:ext cx="10515600" cy="4352884"/>
          </a:xfrm>
        </p:spPr>
        <p:txBody>
          <a:bodyPr/>
          <a:lstStyle>
            <a:lvl1pPr>
              <a:buClr>
                <a:srgbClr val="00549F"/>
              </a:buClr>
              <a:defRPr>
                <a:latin typeface="+mj-lt"/>
              </a:defRPr>
            </a:lvl1pPr>
            <a:lvl2pPr>
              <a:buClr>
                <a:srgbClr val="00549F"/>
              </a:buClr>
              <a:defRPr>
                <a:latin typeface="+mj-lt"/>
              </a:defRPr>
            </a:lvl2pPr>
            <a:lvl3pPr>
              <a:buClr>
                <a:srgbClr val="00549F"/>
              </a:buClr>
              <a:defRPr>
                <a:latin typeface="+mj-lt"/>
              </a:defRPr>
            </a:lvl3pPr>
            <a:lvl4pPr>
              <a:buClr>
                <a:srgbClr val="00549F"/>
              </a:buClr>
              <a:defRPr>
                <a:latin typeface="+mj-lt"/>
              </a:defRPr>
            </a:lvl4pPr>
            <a:lvl5pPr>
              <a:buClr>
                <a:srgbClr val="00549F"/>
              </a:buCl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CC110C3-AD1D-416C-A7DB-2F068DE0EE18}"/>
              </a:ext>
            </a:extLst>
          </p:cNvPr>
          <p:cNvSpPr>
            <a:spLocks noGrp="1"/>
          </p:cNvSpPr>
          <p:nvPr>
            <p:ph type="sldNum" sz="quarter" idx="10"/>
          </p:nvPr>
        </p:nvSpPr>
        <p:spPr>
          <a:xfrm>
            <a:off x="11353801" y="6356351"/>
            <a:ext cx="582084" cy="365125"/>
          </a:xfrm>
        </p:spPr>
        <p:txBody>
          <a:bodyPr/>
          <a:lstStyle>
            <a:lvl1pPr>
              <a:defRPr/>
            </a:lvl1pPr>
          </a:lstStyle>
          <a:p>
            <a:pPr>
              <a:defRPr/>
            </a:pPr>
            <a:fld id="{4DE34D12-A32A-438A-887C-D73F040208BB}" type="slidenum">
              <a:rPr lang="en-US" altLang="en-US"/>
              <a:pPr>
                <a:defRPr/>
              </a:pPr>
              <a:t>‹#›</a:t>
            </a:fld>
            <a:endParaRPr lang="en-US" altLang="en-US"/>
          </a:p>
        </p:txBody>
      </p:sp>
    </p:spTree>
    <p:extLst>
      <p:ext uri="{BB962C8B-B14F-4D97-AF65-F5344CB8AC3E}">
        <p14:creationId xmlns:p14="http://schemas.microsoft.com/office/powerpoint/2010/main" val="80877513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95757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7896-852D-42AB-8481-DC26D1FA72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594E22-E820-4274-A8CD-C46326B79A98}"/>
              </a:ext>
            </a:extLst>
          </p:cNvPr>
          <p:cNvSpPr>
            <a:spLocks noGrp="1"/>
          </p:cNvSpPr>
          <p:nvPr>
            <p:ph type="dt" sz="half" idx="10"/>
          </p:nvPr>
        </p:nvSpPr>
        <p:spPr/>
        <p:txBody>
          <a:bodyPr/>
          <a:lstStyle/>
          <a:p>
            <a:fld id="{3B11D8CB-52AC-41A2-95DD-E6AEB87EDF73}" type="datetime1">
              <a:rPr lang="en-US" smtClean="0"/>
              <a:t>4/14/2023</a:t>
            </a:fld>
            <a:endParaRPr lang="en-US"/>
          </a:p>
        </p:txBody>
      </p:sp>
      <p:sp>
        <p:nvSpPr>
          <p:cNvPr id="4" name="Footer Placeholder 3">
            <a:extLst>
              <a:ext uri="{FF2B5EF4-FFF2-40B4-BE49-F238E27FC236}">
                <a16:creationId xmlns:a16="http://schemas.microsoft.com/office/drawing/2014/main" id="{9F804DEE-8137-421D-9F2A-7E2CBC99AC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1E31E8-B226-4266-8444-7DF8FF6CCB15}"/>
              </a:ext>
            </a:extLst>
          </p:cNvPr>
          <p:cNvSpPr>
            <a:spLocks noGrp="1"/>
          </p:cNvSpPr>
          <p:nvPr>
            <p:ph type="sldNum" sz="quarter" idx="12"/>
          </p:nvPr>
        </p:nvSpPr>
        <p:spPr/>
        <p:txBody>
          <a:bodyPr/>
          <a:lstStyle/>
          <a:p>
            <a:fld id="{20D450E1-A81E-4342-9D19-803ACCB7E31D}" type="slidenum">
              <a:rPr lang="en-US" smtClean="0"/>
              <a:t>‹#›</a:t>
            </a:fld>
            <a:endParaRPr lang="en-US"/>
          </a:p>
        </p:txBody>
      </p:sp>
    </p:spTree>
    <p:extLst>
      <p:ext uri="{BB962C8B-B14F-4D97-AF65-F5344CB8AC3E}">
        <p14:creationId xmlns:p14="http://schemas.microsoft.com/office/powerpoint/2010/main" val="10339373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84AE44-74D6-472B-86E5-A0F843A924BE}"/>
              </a:ext>
            </a:extLst>
          </p:cNvPr>
          <p:cNvSpPr>
            <a:spLocks noGrp="1"/>
          </p:cNvSpPr>
          <p:nvPr>
            <p:ph type="dt" sz="half" idx="10"/>
          </p:nvPr>
        </p:nvSpPr>
        <p:spPr/>
        <p:txBody>
          <a:bodyPr/>
          <a:lstStyle/>
          <a:p>
            <a:fld id="{72A9F21E-7DF7-4462-831E-A36F5D99F7DC}" type="datetime1">
              <a:rPr lang="en-US" smtClean="0"/>
              <a:t>4/14/2023</a:t>
            </a:fld>
            <a:endParaRPr lang="en-US"/>
          </a:p>
        </p:txBody>
      </p:sp>
      <p:sp>
        <p:nvSpPr>
          <p:cNvPr id="3" name="Footer Placeholder 2">
            <a:extLst>
              <a:ext uri="{FF2B5EF4-FFF2-40B4-BE49-F238E27FC236}">
                <a16:creationId xmlns:a16="http://schemas.microsoft.com/office/drawing/2014/main" id="{3FBE4F06-7DF9-429C-B68D-52AD91ABE5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B84D99-D27E-4398-966A-7CEC9820948A}"/>
              </a:ext>
            </a:extLst>
          </p:cNvPr>
          <p:cNvSpPr>
            <a:spLocks noGrp="1"/>
          </p:cNvSpPr>
          <p:nvPr>
            <p:ph type="sldNum" sz="quarter" idx="12"/>
          </p:nvPr>
        </p:nvSpPr>
        <p:spPr/>
        <p:txBody>
          <a:bodyPr/>
          <a:lstStyle/>
          <a:p>
            <a:fld id="{20D450E1-A81E-4342-9D19-803ACCB7E31D}" type="slidenum">
              <a:rPr lang="en-US" smtClean="0"/>
              <a:t>‹#›</a:t>
            </a:fld>
            <a:endParaRPr lang="en-US"/>
          </a:p>
        </p:txBody>
      </p:sp>
    </p:spTree>
    <p:extLst>
      <p:ext uri="{BB962C8B-B14F-4D97-AF65-F5344CB8AC3E}">
        <p14:creationId xmlns:p14="http://schemas.microsoft.com/office/powerpoint/2010/main" val="20564490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8266B-E27D-4980-9FA2-7ADECC5724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F1B98E-2B53-4D0B-BA39-2A5BFE3073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B3CDE0-9D20-4058-9D8A-CE5A9008A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EEE066-0739-40AC-8088-AA7D75B0DBAE}"/>
              </a:ext>
            </a:extLst>
          </p:cNvPr>
          <p:cNvSpPr>
            <a:spLocks noGrp="1"/>
          </p:cNvSpPr>
          <p:nvPr>
            <p:ph type="dt" sz="half" idx="10"/>
          </p:nvPr>
        </p:nvSpPr>
        <p:spPr/>
        <p:txBody>
          <a:bodyPr/>
          <a:lstStyle/>
          <a:p>
            <a:fld id="{6B59D7B0-95A9-4CB5-9F5D-6F2880DD5A71}" type="datetime1">
              <a:rPr lang="en-US" smtClean="0"/>
              <a:t>4/14/2023</a:t>
            </a:fld>
            <a:endParaRPr lang="en-US"/>
          </a:p>
        </p:txBody>
      </p:sp>
      <p:sp>
        <p:nvSpPr>
          <p:cNvPr id="6" name="Footer Placeholder 5">
            <a:extLst>
              <a:ext uri="{FF2B5EF4-FFF2-40B4-BE49-F238E27FC236}">
                <a16:creationId xmlns:a16="http://schemas.microsoft.com/office/drawing/2014/main" id="{D954B86F-A0F3-42AF-9EBD-63BF982E3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A7B8EA-CA49-411C-85E6-983539918F9D}"/>
              </a:ext>
            </a:extLst>
          </p:cNvPr>
          <p:cNvSpPr>
            <a:spLocks noGrp="1"/>
          </p:cNvSpPr>
          <p:nvPr>
            <p:ph type="sldNum" sz="quarter" idx="12"/>
          </p:nvPr>
        </p:nvSpPr>
        <p:spPr/>
        <p:txBody>
          <a:bodyPr/>
          <a:lstStyle/>
          <a:p>
            <a:fld id="{20D450E1-A81E-4342-9D19-803ACCB7E31D}" type="slidenum">
              <a:rPr lang="en-US" smtClean="0"/>
              <a:t>‹#›</a:t>
            </a:fld>
            <a:endParaRPr lang="en-US"/>
          </a:p>
        </p:txBody>
      </p:sp>
    </p:spTree>
    <p:extLst>
      <p:ext uri="{BB962C8B-B14F-4D97-AF65-F5344CB8AC3E}">
        <p14:creationId xmlns:p14="http://schemas.microsoft.com/office/powerpoint/2010/main" val="29544682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CA3E-2766-4A0F-A91E-01775D7D0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419E8A-7E98-45EB-9D67-3266B31A70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E44447-6A09-4161-A9F4-2C7EF5E78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1FFDF1-2BE4-4B8E-B04D-BAA0D15DF239}"/>
              </a:ext>
            </a:extLst>
          </p:cNvPr>
          <p:cNvSpPr>
            <a:spLocks noGrp="1"/>
          </p:cNvSpPr>
          <p:nvPr>
            <p:ph type="dt" sz="half" idx="10"/>
          </p:nvPr>
        </p:nvSpPr>
        <p:spPr/>
        <p:txBody>
          <a:bodyPr/>
          <a:lstStyle/>
          <a:p>
            <a:fld id="{AEBA4657-5615-4153-86CE-2F1C252D413F}" type="datetime1">
              <a:rPr lang="en-US" smtClean="0"/>
              <a:t>4/14/2023</a:t>
            </a:fld>
            <a:endParaRPr lang="en-US"/>
          </a:p>
        </p:txBody>
      </p:sp>
      <p:sp>
        <p:nvSpPr>
          <p:cNvPr id="6" name="Footer Placeholder 5">
            <a:extLst>
              <a:ext uri="{FF2B5EF4-FFF2-40B4-BE49-F238E27FC236}">
                <a16:creationId xmlns:a16="http://schemas.microsoft.com/office/drawing/2014/main" id="{0252F0B4-1B95-44BC-9B61-01708A9C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6C608A-EF0A-4CFB-B2C3-3D6274B981B1}"/>
              </a:ext>
            </a:extLst>
          </p:cNvPr>
          <p:cNvSpPr>
            <a:spLocks noGrp="1"/>
          </p:cNvSpPr>
          <p:nvPr>
            <p:ph type="sldNum" sz="quarter" idx="12"/>
          </p:nvPr>
        </p:nvSpPr>
        <p:spPr/>
        <p:txBody>
          <a:bodyPr/>
          <a:lstStyle/>
          <a:p>
            <a:fld id="{20D450E1-A81E-4342-9D19-803ACCB7E31D}" type="slidenum">
              <a:rPr lang="en-US" smtClean="0"/>
              <a:t>‹#›</a:t>
            </a:fld>
            <a:endParaRPr lang="en-US"/>
          </a:p>
        </p:txBody>
      </p:sp>
    </p:spTree>
    <p:extLst>
      <p:ext uri="{BB962C8B-B14F-4D97-AF65-F5344CB8AC3E}">
        <p14:creationId xmlns:p14="http://schemas.microsoft.com/office/powerpoint/2010/main" val="4122263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4C0577-840C-4DAC-AB8A-AE8C4E0FC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F52B1F-0D00-4A40-9F56-81AACB068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1ECD79-C671-493D-95A7-BC5993DC42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481EE-2E4E-48CF-8504-8848B565619B}" type="datetime1">
              <a:rPr lang="en-US" smtClean="0"/>
              <a:t>4/14/2023</a:t>
            </a:fld>
            <a:endParaRPr lang="en-US"/>
          </a:p>
        </p:txBody>
      </p:sp>
      <p:sp>
        <p:nvSpPr>
          <p:cNvPr id="5" name="Footer Placeholder 4">
            <a:extLst>
              <a:ext uri="{FF2B5EF4-FFF2-40B4-BE49-F238E27FC236}">
                <a16:creationId xmlns:a16="http://schemas.microsoft.com/office/drawing/2014/main" id="{D1D92004-BD9C-4F2E-8779-38DC88FAD7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600F0B-C77A-457D-9477-A7793A9D8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450E1-A81E-4342-9D19-803ACCB7E31D}" type="slidenum">
              <a:rPr lang="en-US" smtClean="0"/>
              <a:t>‹#›</a:t>
            </a:fld>
            <a:endParaRPr lang="en-US"/>
          </a:p>
        </p:txBody>
      </p:sp>
    </p:spTree>
    <p:extLst>
      <p:ext uri="{BB962C8B-B14F-4D97-AF65-F5344CB8AC3E}">
        <p14:creationId xmlns:p14="http://schemas.microsoft.com/office/powerpoint/2010/main" val="374394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9C2C06-9071-EE45-9150-1AB863AD5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312937-A8A0-F544-865A-12526A4C3F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E7367D0-99F6-904A-A816-570182489158}"/>
              </a:ext>
            </a:extLst>
          </p:cNvPr>
          <p:cNvSpPr>
            <a:spLocks noGrp="1"/>
          </p:cNvSpPr>
          <p:nvPr>
            <p:ph type="ftr" sz="quarter" idx="3"/>
          </p:nvPr>
        </p:nvSpPr>
        <p:spPr>
          <a:xfrm>
            <a:off x="838200" y="6407353"/>
            <a:ext cx="4114800" cy="365125"/>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endParaRPr lang="en-US">
              <a:solidFill>
                <a:srgbClr val="525355"/>
              </a:solidFill>
            </a:endParaRPr>
          </a:p>
        </p:txBody>
      </p:sp>
      <p:sp>
        <p:nvSpPr>
          <p:cNvPr id="6" name="Slide Number Placeholder 5">
            <a:extLst>
              <a:ext uri="{FF2B5EF4-FFF2-40B4-BE49-F238E27FC236}">
                <a16:creationId xmlns:a16="http://schemas.microsoft.com/office/drawing/2014/main" id="{28D5F238-5C42-C845-A51E-45FFE231FCEB}"/>
              </a:ext>
            </a:extLst>
          </p:cNvPr>
          <p:cNvSpPr>
            <a:spLocks noGrp="1"/>
          </p:cNvSpPr>
          <p:nvPr>
            <p:ph type="sldNum" sz="quarter" idx="4"/>
          </p:nvPr>
        </p:nvSpPr>
        <p:spPr>
          <a:xfrm>
            <a:off x="311426" y="6407353"/>
            <a:ext cx="526774" cy="365125"/>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903CD954-A602-994C-9CB8-82841074E1A2}" type="slidenum">
              <a:rPr lang="en-US" smtClean="0"/>
              <a:t>‹#›</a:t>
            </a:fld>
            <a:endParaRPr lang="en-US"/>
          </a:p>
        </p:txBody>
      </p:sp>
      <p:pic>
        <p:nvPicPr>
          <p:cNvPr id="9" name="Picture 8">
            <a:extLst>
              <a:ext uri="{FF2B5EF4-FFF2-40B4-BE49-F238E27FC236}">
                <a16:creationId xmlns:a16="http://schemas.microsoft.com/office/drawing/2014/main" id="{2ED9D26C-1085-ED42-9B1B-BE6AEC2BAA15}"/>
              </a:ext>
            </a:extLst>
          </p:cNvPr>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flipH="1">
            <a:off x="11847155" y="6451928"/>
            <a:ext cx="177205" cy="275975"/>
          </a:xfrm>
          <a:prstGeom prst="rect">
            <a:avLst/>
          </a:prstGeom>
        </p:spPr>
      </p:pic>
    </p:spTree>
    <p:extLst>
      <p:ext uri="{BB962C8B-B14F-4D97-AF65-F5344CB8AC3E}">
        <p14:creationId xmlns:p14="http://schemas.microsoft.com/office/powerpoint/2010/main" val="203401212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9C2C06-9071-EE45-9150-1AB863AD5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312937-A8A0-F544-865A-12526A4C3F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E7367D0-99F6-904A-A816-570182489158}"/>
              </a:ext>
            </a:extLst>
          </p:cNvPr>
          <p:cNvSpPr>
            <a:spLocks noGrp="1"/>
          </p:cNvSpPr>
          <p:nvPr>
            <p:ph type="ftr" sz="quarter" idx="3"/>
          </p:nvPr>
        </p:nvSpPr>
        <p:spPr>
          <a:xfrm>
            <a:off x="838200" y="6407353"/>
            <a:ext cx="4114800" cy="365125"/>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a:solidFill>
                  <a:srgbClr val="525355"/>
                </a:solidFill>
              </a:rPr>
              <a:t>© Marathon Health, Inc. All rights reserved.</a:t>
            </a:r>
          </a:p>
        </p:txBody>
      </p:sp>
      <p:sp>
        <p:nvSpPr>
          <p:cNvPr id="6" name="Slide Number Placeholder 5">
            <a:extLst>
              <a:ext uri="{FF2B5EF4-FFF2-40B4-BE49-F238E27FC236}">
                <a16:creationId xmlns:a16="http://schemas.microsoft.com/office/drawing/2014/main" id="{28D5F238-5C42-C845-A51E-45FFE231FCEB}"/>
              </a:ext>
            </a:extLst>
          </p:cNvPr>
          <p:cNvSpPr>
            <a:spLocks noGrp="1"/>
          </p:cNvSpPr>
          <p:nvPr>
            <p:ph type="sldNum" sz="quarter" idx="4"/>
          </p:nvPr>
        </p:nvSpPr>
        <p:spPr>
          <a:xfrm>
            <a:off x="311426" y="6407353"/>
            <a:ext cx="526774" cy="365125"/>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903CD954-A602-994C-9CB8-82841074E1A2}" type="slidenum">
              <a:rPr lang="en-US" smtClean="0"/>
              <a:t>‹#›</a:t>
            </a:fld>
            <a:endParaRPr lang="en-US"/>
          </a:p>
        </p:txBody>
      </p:sp>
      <p:pic>
        <p:nvPicPr>
          <p:cNvPr id="9" name="Picture 8">
            <a:extLst>
              <a:ext uri="{FF2B5EF4-FFF2-40B4-BE49-F238E27FC236}">
                <a16:creationId xmlns:a16="http://schemas.microsoft.com/office/drawing/2014/main" id="{2ED9D26C-1085-ED42-9B1B-BE6AEC2BAA15}"/>
              </a:ext>
            </a:extLst>
          </p:cNvPr>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flipH="1">
            <a:off x="11847155" y="6451928"/>
            <a:ext cx="177205" cy="275975"/>
          </a:xfrm>
          <a:prstGeom prst="rect">
            <a:avLst/>
          </a:prstGeom>
        </p:spPr>
      </p:pic>
    </p:spTree>
    <p:extLst>
      <p:ext uri="{BB962C8B-B14F-4D97-AF65-F5344CB8AC3E}">
        <p14:creationId xmlns:p14="http://schemas.microsoft.com/office/powerpoint/2010/main" val="13851024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Lst>
  <p:transition/>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8" Type="http://schemas.openxmlformats.org/officeDocument/2006/relationships/hyperlink" Target="https://www.healthline.com/nutrition/12-proven-benefits-of-avocado" TargetMode="External"/><Relationship Id="rId3" Type="http://schemas.openxmlformats.org/officeDocument/2006/relationships/hyperlink" Target="https://www.healthline.com/nutrition/10-proven-benefits-of-kale" TargetMode="External"/><Relationship Id="rId7" Type="http://schemas.openxmlformats.org/officeDocument/2006/relationships/hyperlink" Target="https://www.healthline.com/nutrition/11-proven-health-benefits-of-garlic" TargetMode="Externa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hyperlink" Target="https://www.healthline.com/nutrition/wild-vs-farmed-salmon" TargetMode="External"/><Relationship Id="rId5" Type="http://schemas.openxmlformats.org/officeDocument/2006/relationships/hyperlink" Target="https://www.healthline.com/nutrition/benefits-of-walnuts" TargetMode="External"/><Relationship Id="rId4" Type="http://schemas.openxmlformats.org/officeDocument/2006/relationships/hyperlink" Target="https://www.healthline.com/nutrition/benefits-of-dates" TargetMode="External"/><Relationship Id="rId9" Type="http://schemas.openxmlformats.org/officeDocument/2006/relationships/hyperlink" Target="https://www.healthline.com/nutrition/9-avocado-oil-benefi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3.xml"/><Relationship Id="rId5" Type="http://schemas.openxmlformats.org/officeDocument/2006/relationships/comments" Target="../comments/commen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hyperlink" Target="http://news.psu.edu/story/196394/2007/04/25/eating-soup-will-help-cut-calories-meal"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 Id="rId5" Type="http://schemas.openxmlformats.org/officeDocument/2006/relationships/hyperlink" Target="https://www.nhlbi.nih.gov/health/educational/wecan/downloads/tip-portion-size.pdf" TargetMode="External"/><Relationship Id="rId4" Type="http://schemas.openxmlformats.org/officeDocument/2006/relationships/hyperlink" Target="https://doi.org/10.1016/j.jand.2015.11.00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8950" y="2507390"/>
            <a:ext cx="9926347" cy="2028825"/>
          </a:xfrm>
        </p:spPr>
        <p:txBody>
          <a:bodyPr vert="horz" lIns="91440" tIns="45720" rIns="91440" bIns="45720" rtlCol="0" anchor="t">
            <a:noAutofit/>
          </a:bodyPr>
          <a:lstStyle/>
          <a:p>
            <a:r>
              <a:rPr lang="en-US" sz="6600" dirty="0">
                <a:latin typeface="Arial" panose="020B0604020202020204" pitchFamily="34" charset="0"/>
                <a:cs typeface="Arial" panose="020B0604020202020204" pitchFamily="34" charset="0"/>
              </a:rPr>
              <a:t>Healthy Eating for the Holidays</a:t>
            </a:r>
            <a:endParaRPr lang="en-US" sz="8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p:txBody>
          <a:bodyPr vert="horz" lIns="91440" tIns="45720" rIns="91440" bIns="45720" rtlCol="0" anchor="t">
            <a:noAutofit/>
          </a:bodyPr>
          <a:lstStyle/>
          <a:p>
            <a:r>
              <a:rPr lang="en-US" sz="2000" dirty="0">
                <a:latin typeface="Arial" panose="020B0604020202020204" pitchFamily="34" charset="0"/>
                <a:cs typeface="Arial" panose="020B0604020202020204" pitchFamily="34" charset="0"/>
              </a:rPr>
              <a:t>Dr. Lloyd Bridges</a:t>
            </a:r>
          </a:p>
          <a:p>
            <a:r>
              <a:rPr lang="en-US" sz="2000" dirty="0">
                <a:latin typeface="Arial" panose="020B0604020202020204" pitchFamily="34" charset="0"/>
                <a:cs typeface="Arial" panose="020B0604020202020204" pitchFamily="34" charset="0"/>
              </a:rPr>
              <a:t>Marathon Health</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8861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57500-CB7A-4B39-BA5F-3413D6E7C2E3}"/>
              </a:ext>
            </a:extLst>
          </p:cNvPr>
          <p:cNvSpPr>
            <a:spLocks noGrp="1"/>
          </p:cNvSpPr>
          <p:nvPr>
            <p:ph type="title"/>
          </p:nvPr>
        </p:nvSpPr>
        <p:spPr>
          <a:xfrm>
            <a:off x="838200" y="365125"/>
            <a:ext cx="10515600" cy="1325563"/>
          </a:xfrm>
        </p:spPr>
        <p:txBody>
          <a:bodyPr>
            <a:normAutofit/>
          </a:bodyPr>
          <a:lstStyle/>
          <a:p>
            <a:r>
              <a:rPr lang="en-US" sz="4200" b="1" dirty="0"/>
              <a:t>Mediterranean Diet </a:t>
            </a:r>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2D3C64-1CE3-4C69-B6B5-18C307AAA406}"/>
              </a:ext>
            </a:extLst>
          </p:cNvPr>
          <p:cNvSpPr>
            <a:spLocks noGrp="1"/>
          </p:cNvSpPr>
          <p:nvPr>
            <p:ph idx="1"/>
          </p:nvPr>
        </p:nvSpPr>
        <p:spPr>
          <a:xfrm>
            <a:off x="838200" y="2286952"/>
            <a:ext cx="5344886" cy="4251960"/>
          </a:xfrm>
        </p:spPr>
        <p:txBody>
          <a:bodyPr>
            <a:normAutofit/>
          </a:bodyPr>
          <a:lstStyle/>
          <a:p>
            <a:r>
              <a:rPr lang="en-US" sz="2400" dirty="0"/>
              <a:t>Rich in flavorful ingredients like fruits, vegetables, whole grains, and heart-healthy fats, the Mediterranean diet is equal parts delicious and nutritious</a:t>
            </a:r>
          </a:p>
          <a:p>
            <a:r>
              <a:rPr lang="en-US" sz="2400" dirty="0"/>
              <a:t>It’s also associated with a variety of benefits</a:t>
            </a:r>
          </a:p>
          <a:p>
            <a:pPr lvl="1"/>
            <a:r>
              <a:rPr lang="en-US" sz="2000" dirty="0"/>
              <a:t>May help support brain function</a:t>
            </a:r>
          </a:p>
          <a:p>
            <a:pPr lvl="1"/>
            <a:r>
              <a:rPr lang="en-US" sz="2000" dirty="0"/>
              <a:t>Promote heart health</a:t>
            </a:r>
          </a:p>
          <a:p>
            <a:pPr lvl="1"/>
            <a:r>
              <a:rPr lang="en-US" sz="2000" dirty="0"/>
              <a:t>Regulate blood sugar levels</a:t>
            </a:r>
            <a:endParaRPr lang="en-US" sz="2200" dirty="0"/>
          </a:p>
        </p:txBody>
      </p:sp>
      <p:sp>
        <p:nvSpPr>
          <p:cNvPr id="4" name="Slide Number Placeholder 3">
            <a:extLst>
              <a:ext uri="{FF2B5EF4-FFF2-40B4-BE49-F238E27FC236}">
                <a16:creationId xmlns:a16="http://schemas.microsoft.com/office/drawing/2014/main" id="{99CB35D7-F78F-40C0-BFEC-30C9ACDCFF48}"/>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pPr>
                <a:spcAft>
                  <a:spcPts val="600"/>
                </a:spcAft>
              </a:pPr>
              <a:t>10</a:t>
            </a:fld>
            <a:endParaRPr lang="en-US"/>
          </a:p>
        </p:txBody>
      </p:sp>
      <p:sp>
        <p:nvSpPr>
          <p:cNvPr id="5" name="AutoShape 2" descr="Defining the Mediterranean-Style Eating Patter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Why the Mediterranean Diet Is So Healthy | EatingW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1286" y="2286952"/>
            <a:ext cx="3809088" cy="38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1955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57500-CB7A-4B39-BA5F-3413D6E7C2E3}"/>
              </a:ext>
            </a:extLst>
          </p:cNvPr>
          <p:cNvSpPr>
            <a:spLocks noGrp="1"/>
          </p:cNvSpPr>
          <p:nvPr>
            <p:ph type="title"/>
          </p:nvPr>
        </p:nvSpPr>
        <p:spPr>
          <a:xfrm>
            <a:off x="838200" y="365125"/>
            <a:ext cx="10515600" cy="1325563"/>
          </a:xfrm>
        </p:spPr>
        <p:txBody>
          <a:bodyPr>
            <a:normAutofit/>
          </a:bodyPr>
          <a:lstStyle/>
          <a:p>
            <a:r>
              <a:rPr lang="en-US" sz="4200" b="1" dirty="0"/>
              <a:t>Mediterranean Diet  </a:t>
            </a:r>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2D3C64-1CE3-4C69-B6B5-18C307AAA406}"/>
              </a:ext>
            </a:extLst>
          </p:cNvPr>
          <p:cNvSpPr>
            <a:spLocks noGrp="1"/>
          </p:cNvSpPr>
          <p:nvPr>
            <p:ph idx="1"/>
          </p:nvPr>
        </p:nvSpPr>
        <p:spPr>
          <a:xfrm>
            <a:off x="838200" y="2286952"/>
            <a:ext cx="8600090" cy="4251960"/>
          </a:xfrm>
        </p:spPr>
        <p:txBody>
          <a:bodyPr>
            <a:normAutofit fontScale="62500" lnSpcReduction="20000"/>
          </a:bodyPr>
          <a:lstStyle/>
          <a:p>
            <a:r>
              <a:rPr lang="en-US" sz="2600" b="1" dirty="0"/>
              <a:t>Vegetables:</a:t>
            </a:r>
            <a:r>
              <a:rPr lang="en-US" sz="2600" dirty="0"/>
              <a:t> tomatoes, broccoli, </a:t>
            </a:r>
            <a:r>
              <a:rPr lang="en-US" sz="2600" dirty="0">
                <a:hlinkClick r:id="rId3"/>
              </a:rPr>
              <a:t>kale</a:t>
            </a:r>
            <a:r>
              <a:rPr lang="en-US" sz="2600" dirty="0"/>
              <a:t>, spinach, onions, cauliflower, carrots, Brussels sprouts, cucumbers, potatoes, sweet potatoes, turnips</a:t>
            </a:r>
          </a:p>
          <a:p>
            <a:r>
              <a:rPr lang="en-US" sz="2600" b="1" dirty="0"/>
              <a:t>Fruits:</a:t>
            </a:r>
            <a:r>
              <a:rPr lang="en-US" sz="2600" dirty="0"/>
              <a:t> apples, bananas, oranges, pears, strawberries, grapes, </a:t>
            </a:r>
            <a:r>
              <a:rPr lang="en-US" sz="2600" dirty="0">
                <a:hlinkClick r:id="rId4"/>
              </a:rPr>
              <a:t>dates</a:t>
            </a:r>
            <a:r>
              <a:rPr lang="en-US" sz="2600" dirty="0"/>
              <a:t>, figs, melons, peaches</a:t>
            </a:r>
          </a:p>
          <a:p>
            <a:r>
              <a:rPr lang="en-US" sz="2600" b="1" dirty="0"/>
              <a:t>Nuts, seeds, and nut butters:</a:t>
            </a:r>
            <a:r>
              <a:rPr lang="en-US" sz="2600" dirty="0"/>
              <a:t> almonds, </a:t>
            </a:r>
            <a:r>
              <a:rPr lang="en-US" sz="2600" dirty="0">
                <a:hlinkClick r:id="rId5"/>
              </a:rPr>
              <a:t>walnuts</a:t>
            </a:r>
            <a:r>
              <a:rPr lang="en-US" sz="2600" dirty="0"/>
              <a:t>, macadamia nuts, hazelnuts, cashews, sunflower seeds, pumpkin seeds, almond butter, peanut butter</a:t>
            </a:r>
          </a:p>
          <a:p>
            <a:r>
              <a:rPr lang="en-US" sz="2600" b="1" dirty="0"/>
              <a:t>Legumes:</a:t>
            </a:r>
            <a:r>
              <a:rPr lang="en-US" sz="2600" dirty="0"/>
              <a:t> beans, peas, lentils, pulses, peanuts, chickpeas</a:t>
            </a:r>
          </a:p>
          <a:p>
            <a:r>
              <a:rPr lang="en-US" sz="2600" b="1" dirty="0"/>
              <a:t>Whole grains:</a:t>
            </a:r>
            <a:r>
              <a:rPr lang="en-US" sz="2600" dirty="0"/>
              <a:t> oats, brown rice, rye, barley, corn, buckwheat, whole wheat bread and pasta</a:t>
            </a:r>
          </a:p>
          <a:p>
            <a:r>
              <a:rPr lang="en-US" sz="2600" b="1" dirty="0"/>
              <a:t>Fish and seafood:</a:t>
            </a:r>
            <a:r>
              <a:rPr lang="en-US" sz="2600" dirty="0"/>
              <a:t> </a:t>
            </a:r>
            <a:r>
              <a:rPr lang="en-US" sz="2600" dirty="0">
                <a:hlinkClick r:id="rId6"/>
              </a:rPr>
              <a:t>salmon</a:t>
            </a:r>
            <a:r>
              <a:rPr lang="en-US" sz="2600" dirty="0"/>
              <a:t>, sardines, trout, tuna, mackerel, shrimp, oysters, clams, crab, mussels</a:t>
            </a:r>
          </a:p>
          <a:p>
            <a:r>
              <a:rPr lang="en-US" sz="2600" b="1" dirty="0"/>
              <a:t>Poultry:</a:t>
            </a:r>
            <a:r>
              <a:rPr lang="en-US" sz="2600" dirty="0"/>
              <a:t> chicken, duck, turkey</a:t>
            </a:r>
          </a:p>
          <a:p>
            <a:r>
              <a:rPr lang="en-US" sz="2600" b="1" dirty="0"/>
              <a:t>Eggs:</a:t>
            </a:r>
            <a:r>
              <a:rPr lang="en-US" sz="2600" dirty="0"/>
              <a:t> chicken, quail, and duck eggs</a:t>
            </a:r>
          </a:p>
          <a:p>
            <a:r>
              <a:rPr lang="en-US" sz="2600" b="1" dirty="0"/>
              <a:t>Dairy:</a:t>
            </a:r>
            <a:r>
              <a:rPr lang="en-US" sz="2600" dirty="0"/>
              <a:t> cheese, yogurt, milk</a:t>
            </a:r>
          </a:p>
          <a:p>
            <a:r>
              <a:rPr lang="en-US" sz="2600" b="1" dirty="0"/>
              <a:t>Herbs and spices:</a:t>
            </a:r>
            <a:r>
              <a:rPr lang="en-US" sz="2600" dirty="0"/>
              <a:t> </a:t>
            </a:r>
            <a:r>
              <a:rPr lang="en-US" sz="2600" dirty="0">
                <a:hlinkClick r:id="rId7"/>
              </a:rPr>
              <a:t>garlic</a:t>
            </a:r>
            <a:r>
              <a:rPr lang="en-US" sz="2600" dirty="0"/>
              <a:t>, basil, mint, rosemary, sage, nutmeg, cinnamon, pepper</a:t>
            </a:r>
          </a:p>
          <a:p>
            <a:r>
              <a:rPr lang="en-US" sz="2600" b="1" dirty="0"/>
              <a:t>Healthy fats:</a:t>
            </a:r>
            <a:r>
              <a:rPr lang="en-US" sz="2600" dirty="0"/>
              <a:t> extra virgin olive oil, olives, </a:t>
            </a:r>
            <a:r>
              <a:rPr lang="en-US" sz="2600" dirty="0">
                <a:hlinkClick r:id="rId8"/>
              </a:rPr>
              <a:t>avocados</a:t>
            </a:r>
            <a:r>
              <a:rPr lang="en-US" sz="2600" dirty="0"/>
              <a:t>, and </a:t>
            </a:r>
            <a:r>
              <a:rPr lang="en-US" sz="2600" dirty="0">
                <a:hlinkClick r:id="rId9"/>
              </a:rPr>
              <a:t>avocado oil</a:t>
            </a:r>
            <a:endParaRPr lang="en-US" sz="2600" dirty="0"/>
          </a:p>
          <a:p>
            <a:endParaRPr lang="en-US" sz="2200" dirty="0"/>
          </a:p>
        </p:txBody>
      </p:sp>
      <p:sp>
        <p:nvSpPr>
          <p:cNvPr id="4" name="Slide Number Placeholder 3">
            <a:extLst>
              <a:ext uri="{FF2B5EF4-FFF2-40B4-BE49-F238E27FC236}">
                <a16:creationId xmlns:a16="http://schemas.microsoft.com/office/drawing/2014/main" id="{99CB35D7-F78F-40C0-BFEC-30C9ACDCFF48}"/>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pPr>
                <a:spcAft>
                  <a:spcPts val="600"/>
                </a:spcAft>
              </a:pPr>
              <a:t>11</a:t>
            </a:fld>
            <a:endParaRPr lang="en-US"/>
          </a:p>
        </p:txBody>
      </p:sp>
    </p:spTree>
    <p:extLst>
      <p:ext uri="{BB962C8B-B14F-4D97-AF65-F5344CB8AC3E}">
        <p14:creationId xmlns:p14="http://schemas.microsoft.com/office/powerpoint/2010/main" val="17116559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5430" y="629268"/>
            <a:ext cx="6586491" cy="1286160"/>
          </a:xfrm>
        </p:spPr>
        <p:txBody>
          <a:bodyPr vert="horz" lIns="91440" tIns="45720" rIns="91440" bIns="45720" rtlCol="0" anchor="b">
            <a:noAutofit/>
          </a:bodyPr>
          <a:lstStyle/>
          <a:p>
            <a:r>
              <a:rPr lang="en-US" b="1" dirty="0"/>
              <a:t>Key Principles for Optimal Nutrition </a:t>
            </a:r>
          </a:p>
        </p:txBody>
      </p:sp>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92D6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3FDB82A-E54C-4FE0-9152-C304EDFE5A71}"/>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lgn="r">
              <a:spcAft>
                <a:spcPts val="600"/>
              </a:spcAft>
              <a:defRPr/>
            </a:pPr>
            <a:fld id="{330EA680-D336-4FF7-8B7A-9848BB0A1C32}" type="slidenum">
              <a:rPr lang="en-US" sz="1200" smtClean="0">
                <a:solidFill>
                  <a:prstClr val="black">
                    <a:tint val="75000"/>
                  </a:prstClr>
                </a:solidFill>
                <a:latin typeface="Calibri" panose="020F0502020204030204"/>
                <a:cs typeface="+mn-cs"/>
              </a:rPr>
              <a:pPr algn="r">
                <a:spcAft>
                  <a:spcPts val="600"/>
                </a:spcAft>
                <a:defRPr/>
              </a:pPr>
              <a:t>12</a:t>
            </a:fld>
            <a:endParaRPr lang="en-US" sz="1200">
              <a:solidFill>
                <a:prstClr val="black">
                  <a:tint val="75000"/>
                </a:prstClr>
              </a:solidFill>
              <a:latin typeface="Calibri" panose="020F0502020204030204"/>
              <a:cs typeface="+mn-cs"/>
            </a:endParaRPr>
          </a:p>
        </p:txBody>
      </p:sp>
      <p:sp>
        <p:nvSpPr>
          <p:cNvPr id="5" name="Rectangle 4"/>
          <p:cNvSpPr/>
          <p:nvPr/>
        </p:nvSpPr>
        <p:spPr>
          <a:xfrm>
            <a:off x="4965430" y="2413337"/>
            <a:ext cx="6096000" cy="2862322"/>
          </a:xfrm>
          <a:prstGeom prst="rect">
            <a:avLst/>
          </a:prstGeom>
        </p:spPr>
        <p:txBody>
          <a:bodyPr>
            <a:spAutoFit/>
          </a:bodyPr>
          <a:lstStyle/>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Balance, variety, and moderation of all macronutrients</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Carbs are our main energy source to regulate our glucose</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Do not overconsume red meat and other animal based protein</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Monounsaturated fats are preferred over saturated/trans fats</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Drink a sufficient amount of water each day</a:t>
            </a:r>
          </a:p>
        </p:txBody>
      </p:sp>
      <p:pic>
        <p:nvPicPr>
          <p:cNvPr id="6" name="Picture 4" descr="Optimal Eating Guidelines - Brenda Davis 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0825" y="1355835"/>
            <a:ext cx="4277548" cy="373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0352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937573-E210-4E82-A7C7-8D9E2941439A}"/>
              </a:ext>
            </a:extLst>
          </p:cNvPr>
          <p:cNvSpPr>
            <a:spLocks noGrp="1"/>
          </p:cNvSpPr>
          <p:nvPr>
            <p:ph type="sldNum" sz="quarter" idx="12"/>
          </p:nvPr>
        </p:nvSpPr>
        <p:spPr/>
        <p:txBody>
          <a:bodyPr/>
          <a:lstStyle/>
          <a:p>
            <a:fld id="{903CD954-A602-994C-9CB8-82841074E1A2}" type="slidenum">
              <a:rPr lang="en-US" smtClean="0"/>
              <a:t>13</a:t>
            </a:fld>
            <a:endParaRPr lang="en-US"/>
          </a:p>
        </p:txBody>
      </p:sp>
      <p:pic>
        <p:nvPicPr>
          <p:cNvPr id="4" name="Picture 3" descr="Diagram&#10;&#10;Description automatically generated">
            <a:extLst>
              <a:ext uri="{FF2B5EF4-FFF2-40B4-BE49-F238E27FC236}">
                <a16:creationId xmlns:a16="http://schemas.microsoft.com/office/drawing/2014/main" id="{7F2D2505-23C6-426D-A744-4A1D51AF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447" y="0"/>
            <a:ext cx="8693106" cy="6858000"/>
          </a:xfrm>
          <a:prstGeom prst="rect">
            <a:avLst/>
          </a:prstGeom>
        </p:spPr>
      </p:pic>
    </p:spTree>
    <p:extLst>
      <p:ext uri="{BB962C8B-B14F-4D97-AF65-F5344CB8AC3E}">
        <p14:creationId xmlns:p14="http://schemas.microsoft.com/office/powerpoint/2010/main" val="21528854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965430" y="629268"/>
            <a:ext cx="6586491" cy="1286160"/>
          </a:xfrm>
        </p:spPr>
        <p:txBody>
          <a:bodyPr vert="horz" lIns="91440" tIns="45720" rIns="91440" bIns="45720" rtlCol="0" anchor="b">
            <a:noAutofit/>
          </a:bodyPr>
          <a:lstStyle/>
          <a:p>
            <a:r>
              <a:rPr lang="en-US" b="1" dirty="0"/>
              <a:t>Strategies for Success at Holiday Events</a:t>
            </a:r>
          </a:p>
        </p:txBody>
      </p:sp>
      <p:sp>
        <p:nvSpPr>
          <p:cNvPr id="2" name="TextBox 1"/>
          <p:cNvSpPr txBox="1"/>
          <p:nvPr/>
        </p:nvSpPr>
        <p:spPr>
          <a:xfrm>
            <a:off x="4965431" y="2438400"/>
            <a:ext cx="6586489" cy="4419600"/>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Pitch In</a:t>
            </a:r>
          </a:p>
          <a:p>
            <a:pPr marL="742950" lvl="1" indent="-2286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Bring options to the party that you know are healthier</a:t>
            </a:r>
          </a:p>
          <a:p>
            <a:pPr marL="285750" indent="-2286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Eat before you go</a:t>
            </a:r>
          </a:p>
          <a:p>
            <a:pPr marL="285750" indent="-2286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Know your options</a:t>
            </a:r>
          </a:p>
          <a:p>
            <a:pPr marL="742950" lvl="1" indent="-2286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Before you put anything on your plate, see what all your options are first</a:t>
            </a:r>
          </a:p>
          <a:p>
            <a:pPr marL="285750" indent="-2286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Focus on the fruits and veggies</a:t>
            </a:r>
          </a:p>
          <a:p>
            <a:pPr marL="742950" lvl="1" indent="-2286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Fill up on produce first</a:t>
            </a:r>
          </a:p>
          <a:p>
            <a:pPr marL="742950" lvl="1" indent="-2286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If you go back for seconds, aim to stick with fruits &amp; veggies</a:t>
            </a:r>
          </a:p>
          <a:p>
            <a:pPr marL="285750" indent="-2286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Chew gum or have a mint!</a:t>
            </a:r>
          </a:p>
          <a:p>
            <a:pPr marL="742950" lvl="1" indent="-2286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Once you have had one pass at the food, pop in a mint to avoid mindless snacking</a:t>
            </a:r>
          </a:p>
          <a:p>
            <a:pPr marL="285750" indent="-2286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Drink water</a:t>
            </a:r>
          </a:p>
          <a:p>
            <a:pPr marL="285750" indent="-2286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Don’t stand near the food</a:t>
            </a:r>
          </a:p>
        </p:txBody>
      </p:sp>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92D6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3FDB82A-E54C-4FE0-9152-C304EDFE5A71}"/>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lgn="r">
              <a:spcAft>
                <a:spcPts val="600"/>
              </a:spcAft>
              <a:defRPr/>
            </a:pPr>
            <a:fld id="{330EA680-D336-4FF7-8B7A-9848BB0A1C32}" type="slidenum">
              <a:rPr lang="en-US" sz="1200" smtClean="0">
                <a:solidFill>
                  <a:prstClr val="black">
                    <a:tint val="75000"/>
                  </a:prstClr>
                </a:solidFill>
                <a:latin typeface="Calibri" panose="020F0502020204030204"/>
                <a:cs typeface="+mn-cs"/>
              </a:rPr>
              <a:pPr algn="r">
                <a:spcAft>
                  <a:spcPts val="600"/>
                </a:spcAft>
                <a:defRPr/>
              </a:pPr>
              <a:t>14</a:t>
            </a:fld>
            <a:endParaRPr lang="en-US" sz="1200">
              <a:solidFill>
                <a:prstClr val="black">
                  <a:tint val="75000"/>
                </a:prstClr>
              </a:solidFill>
              <a:latin typeface="Calibri" panose="020F0502020204030204"/>
              <a:cs typeface="+mn-cs"/>
            </a:endParaRPr>
          </a:p>
        </p:txBody>
      </p:sp>
      <p:pic>
        <p:nvPicPr>
          <p:cNvPr id="2052" name="Picture 4" descr="cooked food on table">
            <a:extLst>
              <a:ext uri="{FF2B5EF4-FFF2-40B4-BE49-F238E27FC236}">
                <a16:creationId xmlns:a16="http://schemas.microsoft.com/office/drawing/2014/main" id="{32D16E37-7411-4E1C-B1EA-8DC44D35B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2969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6CB4-DA5B-43E6-8353-6788868142EF}"/>
              </a:ext>
            </a:extLst>
          </p:cNvPr>
          <p:cNvSpPr>
            <a:spLocks noGrp="1"/>
          </p:cNvSpPr>
          <p:nvPr>
            <p:ph type="title"/>
          </p:nvPr>
        </p:nvSpPr>
        <p:spPr/>
        <p:txBody>
          <a:bodyPr/>
          <a:lstStyle/>
          <a:p>
            <a:r>
              <a:rPr lang="en-US" b="1">
                <a:latin typeface="Arial"/>
                <a:cs typeface="Arial"/>
              </a:rPr>
              <a:t>Quick Food Options</a:t>
            </a:r>
          </a:p>
        </p:txBody>
      </p:sp>
      <p:sp>
        <p:nvSpPr>
          <p:cNvPr id="3" name="Content Placeholder 2">
            <a:extLst>
              <a:ext uri="{FF2B5EF4-FFF2-40B4-BE49-F238E27FC236}">
                <a16:creationId xmlns:a16="http://schemas.microsoft.com/office/drawing/2014/main" id="{0EDAA2F4-8F93-43CC-ADCC-B949C83E6DE7}"/>
              </a:ext>
            </a:extLst>
          </p:cNvPr>
          <p:cNvSpPr>
            <a:spLocks noGrp="1"/>
          </p:cNvSpPr>
          <p:nvPr>
            <p:ph idx="1"/>
          </p:nvPr>
        </p:nvSpPr>
        <p:spPr>
          <a:xfrm>
            <a:off x="838200" y="1625128"/>
            <a:ext cx="4876800" cy="5096347"/>
          </a:xfrm>
        </p:spPr>
        <p:txBody>
          <a:bodyPr>
            <a:normAutofit fontScale="70000" lnSpcReduction="20000"/>
          </a:bodyPr>
          <a:lstStyle/>
          <a:p>
            <a:pPr marL="0" indent="0">
              <a:spcBef>
                <a:spcPts val="0"/>
              </a:spcBef>
              <a:spcAft>
                <a:spcPts val="600"/>
              </a:spcAft>
              <a:buNone/>
            </a:pPr>
            <a:r>
              <a:rPr lang="en-US" dirty="0">
                <a:latin typeface="+mn-lt"/>
              </a:rPr>
              <a:t>Food choices to grab when pressed for time. Good options to potentially keep in hotel room, bring to the office for lunch, or on days when you lack time at home:</a:t>
            </a:r>
          </a:p>
          <a:p>
            <a:pPr marL="0" indent="0">
              <a:spcBef>
                <a:spcPts val="0"/>
              </a:spcBef>
              <a:spcAft>
                <a:spcPts val="600"/>
              </a:spcAft>
              <a:buNone/>
            </a:pPr>
            <a:endParaRPr lang="en-US" dirty="0">
              <a:latin typeface="+mn-lt"/>
            </a:endParaRPr>
          </a:p>
          <a:p>
            <a:pPr>
              <a:spcBef>
                <a:spcPts val="0"/>
              </a:spcBef>
              <a:spcAft>
                <a:spcPts val="600"/>
              </a:spcAft>
              <a:buClrTx/>
            </a:pPr>
            <a:r>
              <a:rPr lang="en-US" dirty="0">
                <a:latin typeface="+mn-lt"/>
              </a:rPr>
              <a:t>Rotisserie chicken and bagged salad</a:t>
            </a:r>
          </a:p>
          <a:p>
            <a:pPr>
              <a:spcBef>
                <a:spcPts val="0"/>
              </a:spcBef>
              <a:spcAft>
                <a:spcPts val="600"/>
              </a:spcAft>
              <a:buClrTx/>
            </a:pPr>
            <a:r>
              <a:rPr lang="en-US" dirty="0">
                <a:latin typeface="+mn-lt"/>
              </a:rPr>
              <a:t>Tuna can or pouch</a:t>
            </a:r>
          </a:p>
          <a:p>
            <a:pPr>
              <a:spcBef>
                <a:spcPts val="0"/>
              </a:spcBef>
              <a:spcAft>
                <a:spcPts val="600"/>
              </a:spcAft>
              <a:buClrTx/>
            </a:pPr>
            <a:r>
              <a:rPr lang="en-US" dirty="0">
                <a:latin typeface="+mn-lt"/>
              </a:rPr>
              <a:t>Hard boiled eggs</a:t>
            </a:r>
          </a:p>
          <a:p>
            <a:pPr>
              <a:spcBef>
                <a:spcPts val="0"/>
              </a:spcBef>
              <a:spcAft>
                <a:spcPts val="600"/>
              </a:spcAft>
              <a:buClrTx/>
            </a:pPr>
            <a:r>
              <a:rPr lang="en-US" dirty="0">
                <a:latin typeface="+mn-lt"/>
              </a:rPr>
              <a:t>Turkey sandwich</a:t>
            </a:r>
          </a:p>
          <a:p>
            <a:pPr>
              <a:spcBef>
                <a:spcPts val="0"/>
              </a:spcBef>
              <a:spcAft>
                <a:spcPts val="600"/>
              </a:spcAft>
              <a:buClrTx/>
            </a:pPr>
            <a:r>
              <a:rPr lang="en-US" dirty="0">
                <a:latin typeface="+mn-lt"/>
              </a:rPr>
              <a:t>“protein packs”: nuts, cheese, fruit, veggies</a:t>
            </a:r>
          </a:p>
          <a:p>
            <a:pPr>
              <a:spcBef>
                <a:spcPts val="0"/>
              </a:spcBef>
              <a:spcAft>
                <a:spcPts val="600"/>
              </a:spcAft>
              <a:buClrTx/>
            </a:pPr>
            <a:r>
              <a:rPr lang="en-US" dirty="0">
                <a:latin typeface="+mn-lt"/>
              </a:rPr>
              <a:t>Greek yogurt with fruit and nuts</a:t>
            </a:r>
          </a:p>
          <a:p>
            <a:pPr>
              <a:spcBef>
                <a:spcPts val="0"/>
              </a:spcBef>
              <a:spcAft>
                <a:spcPts val="600"/>
              </a:spcAft>
              <a:buClrTx/>
            </a:pPr>
            <a:r>
              <a:rPr lang="en-US" dirty="0">
                <a:latin typeface="+mn-lt"/>
              </a:rPr>
              <a:t>Fruit</a:t>
            </a:r>
          </a:p>
          <a:p>
            <a:pPr>
              <a:spcBef>
                <a:spcPts val="0"/>
              </a:spcBef>
              <a:spcAft>
                <a:spcPts val="600"/>
              </a:spcAft>
              <a:buClrTx/>
            </a:pPr>
            <a:r>
              <a:rPr lang="en-US" dirty="0">
                <a:latin typeface="+mn-lt"/>
              </a:rPr>
              <a:t>Single serve peanut butter</a:t>
            </a:r>
          </a:p>
          <a:p>
            <a:pPr>
              <a:spcBef>
                <a:spcPts val="0"/>
              </a:spcBef>
              <a:spcAft>
                <a:spcPts val="600"/>
              </a:spcAft>
              <a:buClrTx/>
            </a:pPr>
            <a:r>
              <a:rPr lang="en-US" dirty="0">
                <a:latin typeface="+mn-lt"/>
              </a:rPr>
              <a:t>Sheet pan recipes using precut or frozen veggies and protein</a:t>
            </a:r>
          </a:p>
          <a:p>
            <a:pPr>
              <a:spcBef>
                <a:spcPts val="0"/>
              </a:spcBef>
              <a:spcAft>
                <a:spcPts val="600"/>
              </a:spcAft>
            </a:pPr>
            <a:endParaRPr lang="en-US" dirty="0">
              <a:latin typeface="+mn-lt"/>
            </a:endParaRPr>
          </a:p>
          <a:p>
            <a:pPr>
              <a:spcBef>
                <a:spcPts val="0"/>
              </a:spcBef>
              <a:spcAft>
                <a:spcPts val="600"/>
              </a:spcAft>
            </a:pPr>
            <a:endParaRPr lang="en-US" dirty="0">
              <a:latin typeface="+mn-lt"/>
            </a:endParaRPr>
          </a:p>
          <a:p>
            <a:pPr>
              <a:spcBef>
                <a:spcPts val="0"/>
              </a:spcBef>
              <a:spcAft>
                <a:spcPts val="600"/>
              </a:spcAft>
            </a:pPr>
            <a:endParaRPr lang="en-US" dirty="0">
              <a:latin typeface="+mn-lt"/>
            </a:endParaRPr>
          </a:p>
        </p:txBody>
      </p:sp>
      <p:sp>
        <p:nvSpPr>
          <p:cNvPr id="4" name="Slide Number Placeholder 3">
            <a:extLst>
              <a:ext uri="{FF2B5EF4-FFF2-40B4-BE49-F238E27FC236}">
                <a16:creationId xmlns:a16="http://schemas.microsoft.com/office/drawing/2014/main" id="{F447A6C9-FCDE-4D26-85D3-EFB690A20EA2}"/>
              </a:ext>
            </a:extLst>
          </p:cNvPr>
          <p:cNvSpPr>
            <a:spLocks noGrp="1"/>
          </p:cNvSpPr>
          <p:nvPr>
            <p:ph type="sldNum" sz="quarter" idx="10"/>
          </p:nvPr>
        </p:nvSpPr>
        <p:spPr/>
        <p:txBody>
          <a:bodyPr/>
          <a:lstStyle/>
          <a:p>
            <a:pPr>
              <a:defRPr/>
            </a:pPr>
            <a:fld id="{4DE34D12-A32A-438A-887C-D73F040208BB}" type="slidenum">
              <a:rPr lang="en-US" altLang="en-US" smtClean="0"/>
              <a:pPr>
                <a:defRPr/>
              </a:pPr>
              <a:t>15</a:t>
            </a:fld>
            <a:endParaRPr lang="en-US" altLang="en-US"/>
          </a:p>
        </p:txBody>
      </p:sp>
      <p:pic>
        <p:nvPicPr>
          <p:cNvPr id="8" name="Picture 8" descr="A picture containing table, indoor, cup&#10;&#10;Description automatically generated">
            <a:extLst>
              <a:ext uri="{FF2B5EF4-FFF2-40B4-BE49-F238E27FC236}">
                <a16:creationId xmlns:a16="http://schemas.microsoft.com/office/drawing/2014/main" id="{6A928CD5-7ACB-4600-8079-883E47AB90FE}"/>
              </a:ext>
            </a:extLst>
          </p:cNvPr>
          <p:cNvPicPr>
            <a:picLocks noChangeAspect="1"/>
          </p:cNvPicPr>
          <p:nvPr/>
        </p:nvPicPr>
        <p:blipFill>
          <a:blip r:embed="rId3"/>
          <a:stretch>
            <a:fillRect/>
          </a:stretch>
        </p:blipFill>
        <p:spPr>
          <a:xfrm>
            <a:off x="9195758" y="1371600"/>
            <a:ext cx="2743200" cy="4114800"/>
          </a:xfrm>
          <a:prstGeom prst="rect">
            <a:avLst/>
          </a:prstGeom>
        </p:spPr>
      </p:pic>
      <p:pic>
        <p:nvPicPr>
          <p:cNvPr id="9" name="Picture 9" descr="A picture containing food, person&#10;&#10;Description automatically generated">
            <a:extLst>
              <a:ext uri="{FF2B5EF4-FFF2-40B4-BE49-F238E27FC236}">
                <a16:creationId xmlns:a16="http://schemas.microsoft.com/office/drawing/2014/main" id="{546EBF10-AC14-4534-84A8-C208E8198CFE}"/>
              </a:ext>
            </a:extLst>
          </p:cNvPr>
          <p:cNvPicPr>
            <a:picLocks noChangeAspect="1"/>
          </p:cNvPicPr>
          <p:nvPr/>
        </p:nvPicPr>
        <p:blipFill>
          <a:blip r:embed="rId4"/>
          <a:stretch>
            <a:fillRect/>
          </a:stretch>
        </p:blipFill>
        <p:spPr>
          <a:xfrm>
            <a:off x="5997498" y="1371600"/>
            <a:ext cx="2743200" cy="4114800"/>
          </a:xfrm>
          <a:prstGeom prst="rect">
            <a:avLst/>
          </a:prstGeom>
        </p:spPr>
      </p:pic>
    </p:spTree>
    <p:extLst>
      <p:ext uri="{BB962C8B-B14F-4D97-AF65-F5344CB8AC3E}">
        <p14:creationId xmlns:p14="http://schemas.microsoft.com/office/powerpoint/2010/main" val="3716784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9DDB5B-C8C0-3F41-9B62-C2E420A0C374}"/>
              </a:ext>
            </a:extLst>
          </p:cNvPr>
          <p:cNvSpPr>
            <a:spLocks noGrp="1"/>
          </p:cNvSpPr>
          <p:nvPr>
            <p:ph type="sldNum" sz="quarter" idx="12"/>
          </p:nvPr>
        </p:nvSpPr>
        <p:spPr/>
        <p:txBody>
          <a:bodyPr/>
          <a:lstStyle/>
          <a:p>
            <a:fld id="{903CD954-A602-994C-9CB8-82841074E1A2}" type="slidenum">
              <a:rPr lang="en-US" smtClean="0"/>
              <a:t>16</a:t>
            </a:fld>
            <a:endParaRPr lang="en-US"/>
          </a:p>
        </p:txBody>
      </p:sp>
      <p:sp>
        <p:nvSpPr>
          <p:cNvPr id="5" name="Title 1">
            <a:extLst>
              <a:ext uri="{FF2B5EF4-FFF2-40B4-BE49-F238E27FC236}">
                <a16:creationId xmlns:a16="http://schemas.microsoft.com/office/drawing/2014/main" id="{16789922-373C-8640-AC3A-93008FA10A8F}"/>
              </a:ext>
            </a:extLst>
          </p:cNvPr>
          <p:cNvSpPr txBox="1"/>
          <p:nvPr/>
        </p:nvSpPr>
        <p:spPr>
          <a:xfrm>
            <a:off x="1019663" y="2904360"/>
            <a:ext cx="5456080" cy="72277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53565A"/>
                </a:solidFill>
                <a:latin typeface="Arial" panose="020B0604020202020204" pitchFamily="34" charset="0"/>
                <a:ea typeface="Roboto" panose="02000000000000000000" pitchFamily="2" charset="0"/>
                <a:cs typeface="Arial" panose="020B0604020202020204" pitchFamily="34" charset="0"/>
              </a:rPr>
              <a:t>Questions?</a:t>
            </a:r>
          </a:p>
        </p:txBody>
      </p:sp>
      <p:sp>
        <p:nvSpPr>
          <p:cNvPr id="8" name="Rectangle 7">
            <a:extLst>
              <a:ext uri="{FF2B5EF4-FFF2-40B4-BE49-F238E27FC236}">
                <a16:creationId xmlns:a16="http://schemas.microsoft.com/office/drawing/2014/main" id="{4DDA99EF-FDCD-B14E-8F98-B796D28BE437}"/>
              </a:ext>
            </a:extLst>
          </p:cNvPr>
          <p:cNvSpPr/>
          <p:nvPr/>
        </p:nvSpPr>
        <p:spPr>
          <a:xfrm>
            <a:off x="167640" y="167640"/>
            <a:ext cx="11856720" cy="6196215"/>
          </a:xfrm>
          <a:prstGeom prst="rect">
            <a:avLst/>
          </a:prstGeom>
          <a:noFill/>
          <a:ln w="3175">
            <a:solidFill>
              <a:srgbClr val="565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104" name="Picture 8" descr="Question And Answer Images – Browse 270,976 Stock Photos, Vectors, and  Video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1399164"/>
            <a:ext cx="51435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0555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903CD954-A602-994C-9CB8-82841074E1A2}" type="slidenum">
              <a:rPr kumimoji="0" lang="en-US" sz="800" b="0" i="0" u="none" strike="noStrike" kern="1200" cap="none" spc="0" normalizeH="0" baseline="0" noProof="0" smtClean="0">
                <a:ln>
                  <a:noFill/>
                </a:ln>
                <a:solidFill>
                  <a:srgbClr val="53565A">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17</a:t>
            </a:fld>
            <a:endParaRPr kumimoji="0" lang="en-US" sz="800" b="0" i="0" u="none" strike="noStrike" kern="1200" cap="none" spc="0" normalizeH="0" baseline="0" noProof="0">
              <a:ln>
                <a:noFill/>
              </a:ln>
              <a:solidFill>
                <a:srgbClr val="53565A">
                  <a:tint val="75000"/>
                </a:srgbClr>
              </a:solidFill>
              <a:effectLst/>
              <a:uLnTx/>
              <a:uFillTx/>
              <a:latin typeface="Arial" panose="020B0604020202020204" pitchFamily="34" charset="0"/>
              <a:ea typeface="+mn-ea"/>
              <a:cs typeface="Arial" panose="020B0604020202020204" pitchFamily="34" charset="0"/>
            </a:endParaRPr>
          </a:p>
        </p:txBody>
      </p:sp>
      <p:sp>
        <p:nvSpPr>
          <p:cNvPr id="4" name="Text Placeholder 3"/>
          <p:cNvSpPr>
            <a:spLocks noGrp="1"/>
          </p:cNvSpPr>
          <p:nvPr>
            <p:ph type="body" sz="quarter" idx="12"/>
          </p:nvPr>
        </p:nvSpPr>
        <p:spPr>
          <a:xfrm>
            <a:off x="4056710" y="1403525"/>
            <a:ext cx="6879756" cy="2006661"/>
          </a:xfrm>
        </p:spPr>
        <p:txBody>
          <a:bodyPr>
            <a:normAutofit/>
          </a:bodyPr>
          <a:lstStyle/>
          <a:p>
            <a:r>
              <a:rPr lang="en-US" sz="4800"/>
              <a:t>Schedule a Provider or Health Coach Visit</a:t>
            </a:r>
          </a:p>
        </p:txBody>
      </p:sp>
      <p:sp>
        <p:nvSpPr>
          <p:cNvPr id="6" name="Text Placeholder 5"/>
          <p:cNvSpPr>
            <a:spLocks noGrp="1"/>
          </p:cNvSpPr>
          <p:nvPr>
            <p:ph type="body" sz="quarter" idx="14"/>
          </p:nvPr>
        </p:nvSpPr>
        <p:spPr>
          <a:xfrm>
            <a:off x="4056710" y="3224463"/>
            <a:ext cx="6897866" cy="446703"/>
          </a:xfrm>
        </p:spPr>
        <p:txBody>
          <a:bodyPr/>
          <a:lstStyle/>
          <a:p>
            <a:r>
              <a:rPr lang="en-US" dirty="0">
                <a:latin typeface="Roboto" panose="02000000000000000000" pitchFamily="2" charset="0"/>
                <a:ea typeface="Roboto" panose="02000000000000000000" pitchFamily="2" charset="0"/>
              </a:rPr>
              <a:t>CALL: 754-206-2420 </a:t>
            </a:r>
          </a:p>
        </p:txBody>
      </p:sp>
      <p:pic>
        <p:nvPicPr>
          <p:cNvPr id="5" name="Picture 4"/>
          <p:cNvPicPr>
            <a:picLocks noChangeAspect="1"/>
          </p:cNvPicPr>
          <p:nvPr/>
        </p:nvPicPr>
        <p:blipFill>
          <a:blip r:embed="rId3"/>
          <a:stretch>
            <a:fillRect/>
          </a:stretch>
        </p:blipFill>
        <p:spPr>
          <a:xfrm>
            <a:off x="8458693" y="3224463"/>
            <a:ext cx="1076325" cy="2571750"/>
          </a:xfrm>
          <a:prstGeom prst="rect">
            <a:avLst/>
          </a:prstGeom>
        </p:spPr>
      </p:pic>
    </p:spTree>
    <p:extLst>
      <p:ext uri="{BB962C8B-B14F-4D97-AF65-F5344CB8AC3E}">
        <p14:creationId xmlns:p14="http://schemas.microsoft.com/office/powerpoint/2010/main" val="41956228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References</a:t>
            </a:r>
          </a:p>
        </p:txBody>
      </p:sp>
      <p:sp>
        <p:nvSpPr>
          <p:cNvPr id="3" name="Content Placeholder 2"/>
          <p:cNvSpPr>
            <a:spLocks noGrp="1"/>
          </p:cNvSpPr>
          <p:nvPr>
            <p:ph idx="1"/>
          </p:nvPr>
        </p:nvSpPr>
        <p:spPr>
          <a:xfrm>
            <a:off x="838200" y="1908521"/>
            <a:ext cx="10515600" cy="4397029"/>
          </a:xfrm>
        </p:spPr>
        <p:txBody>
          <a:bodyPr vert="horz" lIns="91440" tIns="45720" rIns="91440" bIns="45720" rtlCol="0" anchor="t">
            <a:normAutofit fontScale="85000" lnSpcReduction="20000"/>
          </a:bodyPr>
          <a:lstStyle/>
          <a:p>
            <a:pPr marL="0" indent="0" fontAlgn="base">
              <a:buNone/>
            </a:pPr>
            <a:endParaRPr lang="en-US" sz="1600"/>
          </a:p>
          <a:p>
            <a:pPr fontAlgn="base"/>
            <a:r>
              <a:rPr lang="en-US" sz="1600"/>
              <a:t>Penn State News. (2007). Eating soup will help cut calories at meal. </a:t>
            </a:r>
            <a:r>
              <a:rPr lang="en-US" sz="1600">
                <a:hlinkClick r:id="rId3">
                  <a:extLst>
                    <a:ext uri="{A12FA001-AC4F-418D-AE19-62706E023703}">
                      <ahyp:hlinkClr xmlns:ahyp="http://schemas.microsoft.com/office/drawing/2018/hyperlinkcolor" val="tx"/>
                    </a:ext>
                  </a:extLst>
                </a:hlinkClick>
              </a:rPr>
              <a:t>http://news.psu.edu/story/196394/2007/04/25/eating-soup-will-help-cut-calories-meal</a:t>
            </a:r>
            <a:r>
              <a:rPr lang="en-US" sz="1600"/>
              <a:t> </a:t>
            </a:r>
          </a:p>
          <a:p>
            <a:endParaRPr lang="en-US" sz="1600"/>
          </a:p>
          <a:p>
            <a:r>
              <a:rPr lang="en-US" sz="1600">
                <a:effectLst/>
              </a:rPr>
              <a:t>Prevent type 2 diabetes. Centers for Disease Control and Prevention. https://www.cdc.gov/diabetes/prevent-type-2/index.html. Published July 15, 2021. Accessed August 4, 2021. </a:t>
            </a:r>
          </a:p>
          <a:p>
            <a:endParaRPr lang="en-US" sz="1600"/>
          </a:p>
          <a:p>
            <a:r>
              <a:rPr lang="en-US" sz="1600" b="0" i="0">
                <a:effectLst/>
              </a:rPr>
              <a:t>Urban, L. E., Weber, J. L., Heyman, M. B., </a:t>
            </a:r>
            <a:r>
              <a:rPr lang="en-US" sz="1600" b="0" i="0" err="1">
                <a:effectLst/>
              </a:rPr>
              <a:t>Schichtl</a:t>
            </a:r>
            <a:r>
              <a:rPr lang="en-US" sz="1600" b="0" i="0">
                <a:effectLst/>
              </a:rPr>
              <a:t>, R. L., </a:t>
            </a:r>
            <a:r>
              <a:rPr lang="en-US" sz="1600" b="0" i="0" err="1">
                <a:effectLst/>
              </a:rPr>
              <a:t>Verstraete</a:t>
            </a:r>
            <a:r>
              <a:rPr lang="en-US" sz="1600" b="0" i="0">
                <a:effectLst/>
              </a:rPr>
              <a:t>, S., Lowery, N. S., Das, S. K., Schleicher, M. M., Rogers, G., </a:t>
            </a:r>
            <a:r>
              <a:rPr lang="en-US" sz="1600" b="0" i="0" err="1">
                <a:effectLst/>
              </a:rPr>
              <a:t>Economos</a:t>
            </a:r>
            <a:r>
              <a:rPr lang="en-US" sz="1600" b="0" i="0">
                <a:effectLst/>
              </a:rPr>
              <a:t>, C., Masters, W. A., &amp; Roberts, S. B. (2016). Energy Contents of Frequently Ordered Restaurant Meals and Comparison with Human Energy Requirements and U.S. Department of Agriculture Database Information: A Multisite Randomized Study. </a:t>
            </a:r>
            <a:r>
              <a:rPr lang="en-US" sz="1600" b="0" i="1">
                <a:effectLst/>
              </a:rPr>
              <a:t>Journal of the Academy of Nutrition and Dietetics</a:t>
            </a:r>
            <a:r>
              <a:rPr lang="en-US" sz="1600" b="0" i="0">
                <a:effectLst/>
              </a:rPr>
              <a:t>, </a:t>
            </a:r>
            <a:r>
              <a:rPr lang="en-US" sz="1600" b="0" i="1">
                <a:effectLst/>
              </a:rPr>
              <a:t>116</a:t>
            </a:r>
            <a:r>
              <a:rPr lang="en-US" sz="1600" b="0" i="0">
                <a:effectLst/>
              </a:rPr>
              <a:t>(4), 590–8.e6. </a:t>
            </a:r>
            <a:r>
              <a:rPr lang="en-US" sz="1600" b="0" i="0">
                <a:effectLst/>
                <a:hlinkClick r:id="rId4"/>
              </a:rPr>
              <a:t>https://doi.org/10.1016/j.jand.2015.11.009</a:t>
            </a:r>
            <a:endParaRPr lang="en-US" sz="1600" b="0" i="0">
              <a:effectLst/>
            </a:endParaRPr>
          </a:p>
          <a:p>
            <a:endParaRPr lang="en-US" sz="1600" b="0" i="0">
              <a:effectLst/>
            </a:endParaRPr>
          </a:p>
          <a:p>
            <a:r>
              <a:rPr lang="en-US" sz="1600" err="1"/>
              <a:t>Zargar</a:t>
            </a:r>
            <a:r>
              <a:rPr lang="en-US" sz="1600"/>
              <a:t>, S. (n.d.). </a:t>
            </a:r>
            <a:r>
              <a:rPr lang="en-US" sz="1600" i="1"/>
              <a:t>5 easy bento BOX lunches for KIDS: San DIEGO Pediatricians: Children's primary Care Medical Group</a:t>
            </a:r>
            <a:r>
              <a:rPr lang="en-US" sz="1600"/>
              <a:t>. San Diego Pediatricians | Children's Primary Care Medical Group. https://www.cpcmg.net/5-easy-bento-box-lunches-for-kids/. </a:t>
            </a:r>
          </a:p>
          <a:p>
            <a:endParaRPr lang="en-US" sz="1600"/>
          </a:p>
          <a:p>
            <a:r>
              <a:rPr lang="en-US" sz="1600">
                <a:hlinkClick r:id="rId5"/>
              </a:rPr>
              <a:t>https://www.nhlbi.nih.gov/health/educational/wecan/downloads/tip-portion-size.pdf</a:t>
            </a:r>
            <a:endParaRPr lang="en-US" sz="1600"/>
          </a:p>
          <a:p>
            <a:endParaRPr lang="en-US" sz="1600"/>
          </a:p>
          <a:p>
            <a:r>
              <a:rPr lang="en-US" sz="1600"/>
              <a:t>https://www.hsph.harvard.edu/nutritionsource/healthy-eating-plate/</a:t>
            </a:r>
          </a:p>
          <a:p>
            <a:endParaRPr lang="en-US" sz="1600"/>
          </a:p>
        </p:txBody>
      </p:sp>
      <p:sp>
        <p:nvSpPr>
          <p:cNvPr id="4" name="Slide Number Placeholder 3">
            <a:extLst>
              <a:ext uri="{FF2B5EF4-FFF2-40B4-BE49-F238E27FC236}">
                <a16:creationId xmlns:a16="http://schemas.microsoft.com/office/drawing/2014/main" id="{B1C2C0C7-D34D-4215-A25E-436A09ADF8C2}"/>
              </a:ext>
            </a:extLst>
          </p:cNvPr>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26666554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903CD954-A602-994C-9CB8-82841074E1A2}" type="slidenum">
              <a:rPr kumimoji="0" lang="en-US"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a:t>
            </a:fld>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 Placeholder 3"/>
          <p:cNvSpPr>
            <a:spLocks noGrp="1"/>
          </p:cNvSpPr>
          <p:nvPr>
            <p:ph type="body" sz="quarter" idx="13"/>
          </p:nvPr>
        </p:nvSpPr>
        <p:spPr>
          <a:xfrm>
            <a:off x="584200" y="1425623"/>
            <a:ext cx="10818813" cy="1133475"/>
          </a:xfrm>
        </p:spPr>
        <p:txBody>
          <a:bodyPr/>
          <a:lstStyle/>
          <a:p>
            <a:r>
              <a:rPr lang="en-US">
                <a:latin typeface="Roboto" panose="02000000000000000000"/>
              </a:rPr>
              <a:t>Disclaimer</a:t>
            </a:r>
          </a:p>
        </p:txBody>
      </p:sp>
      <p:sp>
        <p:nvSpPr>
          <p:cNvPr id="5" name="Text Placeholder 4"/>
          <p:cNvSpPr>
            <a:spLocks noGrp="1"/>
          </p:cNvSpPr>
          <p:nvPr>
            <p:ph type="body" sz="quarter" idx="14"/>
          </p:nvPr>
        </p:nvSpPr>
        <p:spPr>
          <a:xfrm>
            <a:off x="584200" y="2779838"/>
            <a:ext cx="10818813" cy="2273300"/>
          </a:xfrm>
        </p:spPr>
        <p:txBody>
          <a:bodyPr>
            <a:normAutofit/>
          </a:bodyPr>
          <a:lstStyle/>
          <a:p>
            <a:r>
              <a:rPr lang="en-US" sz="2800">
                <a:latin typeface="Arial" panose="020B0604020202020204" pitchFamily="34" charset="0"/>
                <a:cs typeface="Arial" panose="020B0604020202020204" pitchFamily="34" charset="0"/>
              </a:rPr>
              <a:t>The content of this presentation, including any handouts, is for educational and/or informational purposes only and is not intended to be a substitute for professional advice, diagnosis or treatment. Always seek the advice of a qualified professional with any questions or concerns you may have.</a:t>
            </a:r>
          </a:p>
          <a:p>
            <a:endParaRPr lang="en-US" sz="2800">
              <a:latin typeface="Roboto" panose="02000000000000000000"/>
            </a:endParaRPr>
          </a:p>
        </p:txBody>
      </p:sp>
    </p:spTree>
    <p:extLst>
      <p:ext uri="{BB962C8B-B14F-4D97-AF65-F5344CB8AC3E}">
        <p14:creationId xmlns:p14="http://schemas.microsoft.com/office/powerpoint/2010/main" val="14427126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60FA09-F35D-48C3-8F34-5F62DAE9100D}"/>
              </a:ext>
            </a:extLst>
          </p:cNvPr>
          <p:cNvSpPr>
            <a:spLocks noGrp="1"/>
          </p:cNvSpPr>
          <p:nvPr>
            <p:ph type="sldNum" sz="quarter" idx="12"/>
          </p:nvPr>
        </p:nvSpPr>
        <p:spPr/>
        <p:txBody>
          <a:bodyPr/>
          <a:lstStyle/>
          <a:p>
            <a:fld id="{903CD954-A602-994C-9CB8-82841074E1A2}" type="slidenum">
              <a:rPr lang="en-US" smtClean="0"/>
              <a:t>3</a:t>
            </a:fld>
            <a:endParaRPr lang="en-US"/>
          </a:p>
        </p:txBody>
      </p:sp>
      <p:sp>
        <p:nvSpPr>
          <p:cNvPr id="4" name="Text Placeholder 3">
            <a:extLst>
              <a:ext uri="{FF2B5EF4-FFF2-40B4-BE49-F238E27FC236}">
                <a16:creationId xmlns:a16="http://schemas.microsoft.com/office/drawing/2014/main" id="{50A406F9-C1CB-41F0-978C-161DF0CE362A}"/>
              </a:ext>
            </a:extLst>
          </p:cNvPr>
          <p:cNvSpPr>
            <a:spLocks noGrp="1"/>
          </p:cNvSpPr>
          <p:nvPr>
            <p:ph type="body" sz="quarter" idx="13"/>
          </p:nvPr>
        </p:nvSpPr>
        <p:spPr>
          <a:xfrm>
            <a:off x="574813" y="2075045"/>
            <a:ext cx="6505575" cy="3478731"/>
          </a:xfrm>
        </p:spPr>
        <p:txBody>
          <a:bodyPr>
            <a:normAutofit fontScale="92500" lnSpcReduction="20000"/>
          </a:bodyPr>
          <a:lstStyle/>
          <a:p>
            <a:pPr marL="0" indent="0">
              <a:spcAft>
                <a:spcPts val="1200"/>
              </a:spcAft>
              <a:buNone/>
            </a:pPr>
            <a:r>
              <a:rPr lang="en-US" dirty="0"/>
              <a:t>Objectives for this presentation:</a:t>
            </a:r>
          </a:p>
          <a:p>
            <a:pPr>
              <a:spcAft>
                <a:spcPts val="1200"/>
              </a:spcAft>
            </a:pPr>
            <a:r>
              <a:rPr lang="en-US" dirty="0"/>
              <a:t>Optimal Health and Nutrition – where do we begin? </a:t>
            </a:r>
          </a:p>
          <a:p>
            <a:pPr>
              <a:spcAft>
                <a:spcPts val="1200"/>
              </a:spcAft>
            </a:pPr>
            <a:r>
              <a:rPr lang="en-US" dirty="0"/>
              <a:t>Goal of Optimal Nutrition - solutions to avoid fad diets</a:t>
            </a:r>
          </a:p>
          <a:p>
            <a:pPr>
              <a:spcAft>
                <a:spcPts val="1200"/>
              </a:spcAft>
            </a:pPr>
            <a:r>
              <a:rPr lang="en-US" dirty="0"/>
              <a:t>Macronutrients  </a:t>
            </a:r>
          </a:p>
          <a:p>
            <a:pPr>
              <a:spcAft>
                <a:spcPts val="1200"/>
              </a:spcAft>
            </a:pPr>
            <a:r>
              <a:rPr lang="en-US" dirty="0"/>
              <a:t>Mediterranean diet and concepts </a:t>
            </a:r>
          </a:p>
          <a:p>
            <a:pPr>
              <a:spcAft>
                <a:spcPts val="1200"/>
              </a:spcAft>
            </a:pPr>
            <a:r>
              <a:rPr lang="en-US" dirty="0"/>
              <a:t>Strategies for eating healthy at holiday social events</a:t>
            </a:r>
          </a:p>
          <a:p>
            <a:pPr>
              <a:spcAft>
                <a:spcPts val="1200"/>
              </a:spcAft>
            </a:pPr>
            <a:r>
              <a:rPr lang="en-US" dirty="0"/>
              <a:t>Quick, on-the-go food options</a:t>
            </a:r>
          </a:p>
          <a:p>
            <a:endParaRPr lang="en-US" dirty="0"/>
          </a:p>
        </p:txBody>
      </p:sp>
    </p:spTree>
    <p:extLst>
      <p:ext uri="{BB962C8B-B14F-4D97-AF65-F5344CB8AC3E}">
        <p14:creationId xmlns:p14="http://schemas.microsoft.com/office/powerpoint/2010/main" val="13241130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760D53-2823-4630-8F3B-75D5DEC4C4C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903CD954-A602-994C-9CB8-82841074E1A2}" type="slidenum">
              <a:rPr kumimoji="0" lang="en-US" sz="800" b="0" i="0" u="none" strike="noStrike" kern="1200" cap="none" spc="0" normalizeH="0" baseline="0" noProof="0" smtClean="0">
                <a:ln>
                  <a:noFill/>
                </a:ln>
                <a:solidFill>
                  <a:srgbClr val="53565A">
                    <a:tint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4</a:t>
            </a:fld>
            <a:endParaRPr kumimoji="0" lang="en-US" sz="800" b="0" i="0" u="none" strike="noStrike" kern="1200" cap="none" spc="0" normalizeH="0" baseline="0" noProof="0">
              <a:ln>
                <a:noFill/>
              </a:ln>
              <a:solidFill>
                <a:srgbClr val="53565A">
                  <a:tint val="75000"/>
                </a:srgbClr>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001ADEA5-651B-408C-A054-35B0F45B400F}"/>
              </a:ext>
            </a:extLst>
          </p:cNvPr>
          <p:cNvSpPr>
            <a:spLocks noGrp="1"/>
          </p:cNvSpPr>
          <p:nvPr>
            <p:ph type="body" sz="quarter" idx="29"/>
          </p:nvPr>
        </p:nvSpPr>
        <p:spPr/>
        <p:txBody>
          <a:bodyPr/>
          <a:lstStyle/>
          <a:p>
            <a:pPr algn="ctr"/>
            <a:r>
              <a:rPr lang="en-US" dirty="0"/>
              <a:t>Running with Horses</a:t>
            </a:r>
          </a:p>
        </p:txBody>
      </p:sp>
      <p:sp>
        <p:nvSpPr>
          <p:cNvPr id="5" name="Text Placeholder 4">
            <a:extLst>
              <a:ext uri="{FF2B5EF4-FFF2-40B4-BE49-F238E27FC236}">
                <a16:creationId xmlns:a16="http://schemas.microsoft.com/office/drawing/2014/main" id="{3CE7D957-319E-40B1-8727-EFA341142BB7}"/>
              </a:ext>
            </a:extLst>
          </p:cNvPr>
          <p:cNvSpPr>
            <a:spLocks noGrp="1"/>
          </p:cNvSpPr>
          <p:nvPr>
            <p:ph type="body" sz="quarter" idx="30"/>
          </p:nvPr>
        </p:nvSpPr>
        <p:spPr/>
        <p:txBody>
          <a:bodyPr vert="horz" lIns="91440" tIns="45720" rIns="91440" bIns="45720" rtlCol="0" anchor="t">
            <a:normAutofit/>
          </a:bodyPr>
          <a:lstStyle/>
          <a:p>
            <a:pPr fontAlgn="base"/>
            <a:endParaRPr lang="en-US" dirty="0"/>
          </a:p>
          <a:p>
            <a:endParaRPr lang="en-US" dirty="0"/>
          </a:p>
        </p:txBody>
      </p:sp>
      <p:pic>
        <p:nvPicPr>
          <p:cNvPr id="1026" name="Picture 2" descr="Run with the Horses | worldchallenge.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648" y="1208690"/>
            <a:ext cx="8608956" cy="484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6120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57500-CB7A-4B39-BA5F-3413D6E7C2E3}"/>
              </a:ext>
            </a:extLst>
          </p:cNvPr>
          <p:cNvSpPr>
            <a:spLocks noGrp="1"/>
          </p:cNvSpPr>
          <p:nvPr>
            <p:ph type="title"/>
          </p:nvPr>
        </p:nvSpPr>
        <p:spPr>
          <a:xfrm>
            <a:off x="838200" y="365125"/>
            <a:ext cx="10515600" cy="1325563"/>
          </a:xfrm>
        </p:spPr>
        <p:txBody>
          <a:bodyPr>
            <a:normAutofit/>
          </a:bodyPr>
          <a:lstStyle/>
          <a:p>
            <a:r>
              <a:rPr lang="en-US" sz="4200" b="1" dirty="0"/>
              <a:t>Macronutrients</a:t>
            </a:r>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2D3C64-1CE3-4C69-B6B5-18C307AAA406}"/>
              </a:ext>
            </a:extLst>
          </p:cNvPr>
          <p:cNvSpPr>
            <a:spLocks noGrp="1"/>
          </p:cNvSpPr>
          <p:nvPr>
            <p:ph idx="1"/>
          </p:nvPr>
        </p:nvSpPr>
        <p:spPr>
          <a:xfrm>
            <a:off x="838200" y="2286952"/>
            <a:ext cx="10515600" cy="4251960"/>
          </a:xfrm>
        </p:spPr>
        <p:txBody>
          <a:bodyPr>
            <a:normAutofit/>
          </a:bodyPr>
          <a:lstStyle/>
          <a:p>
            <a:r>
              <a:rPr lang="en-US" sz="2200" dirty="0"/>
              <a:t>Macronutrients are the nutrients our bodies need in large amounts. You need all three macronutrients as a part of a healthy diet, so you shouldn’t exclude or restrict any of them</a:t>
            </a:r>
          </a:p>
          <a:p>
            <a:r>
              <a:rPr lang="en-US" sz="2200" b="0" i="0" dirty="0">
                <a:effectLst/>
              </a:rPr>
              <a:t>They provide energy and are often called “macros”</a:t>
            </a:r>
          </a:p>
          <a:p>
            <a:endParaRPr lang="en-US" sz="2200" b="0" i="0" dirty="0">
              <a:effectLst/>
            </a:endParaRPr>
          </a:p>
          <a:p>
            <a:r>
              <a:rPr lang="en-US" sz="2400" dirty="0"/>
              <a:t>There are three macronutrients </a:t>
            </a:r>
            <a:endParaRPr lang="en-US" sz="2400" i="1" dirty="0"/>
          </a:p>
          <a:p>
            <a:pPr lvl="1"/>
            <a:r>
              <a:rPr lang="en-US" sz="2000" i="1" dirty="0"/>
              <a:t>Carbohydrates</a:t>
            </a:r>
          </a:p>
          <a:p>
            <a:pPr lvl="1"/>
            <a:r>
              <a:rPr lang="en-US" sz="2000" i="1" dirty="0"/>
              <a:t>Proteins </a:t>
            </a:r>
          </a:p>
          <a:p>
            <a:pPr lvl="1"/>
            <a:r>
              <a:rPr lang="en-US" sz="2000" i="1" dirty="0"/>
              <a:t>Fats</a:t>
            </a:r>
            <a:endParaRPr lang="en-US" sz="2000" dirty="0"/>
          </a:p>
          <a:p>
            <a:endParaRPr lang="en-US" sz="2200" b="0" i="0" dirty="0">
              <a:effectLst/>
              <a:latin typeface="Helvetica" panose="020B0604020202020204" pitchFamily="34" charset="0"/>
            </a:endParaRPr>
          </a:p>
          <a:p>
            <a:endParaRPr lang="en-US" sz="2200" dirty="0"/>
          </a:p>
        </p:txBody>
      </p:sp>
      <p:sp>
        <p:nvSpPr>
          <p:cNvPr id="4" name="Slide Number Placeholder 3">
            <a:extLst>
              <a:ext uri="{FF2B5EF4-FFF2-40B4-BE49-F238E27FC236}">
                <a16:creationId xmlns:a16="http://schemas.microsoft.com/office/drawing/2014/main" id="{99CB35D7-F78F-40C0-BFEC-30C9ACDCFF48}"/>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pPr>
                <a:spcAft>
                  <a:spcPts val="600"/>
                </a:spcAft>
              </a:pPr>
              <a:t>5</a:t>
            </a:fld>
            <a:endParaRPr lang="en-US"/>
          </a:p>
        </p:txBody>
      </p:sp>
      <p:pic>
        <p:nvPicPr>
          <p:cNvPr id="2050" name="Picture 2" descr="Macro &amp; Micronutr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971" y="4034549"/>
            <a:ext cx="6365258" cy="257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433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7500-CB7A-4B39-BA5F-3413D6E7C2E3}"/>
              </a:ext>
            </a:extLst>
          </p:cNvPr>
          <p:cNvSpPr>
            <a:spLocks noGrp="1"/>
          </p:cNvSpPr>
          <p:nvPr>
            <p:ph type="title"/>
          </p:nvPr>
        </p:nvSpPr>
        <p:spPr>
          <a:xfrm>
            <a:off x="838200" y="365125"/>
            <a:ext cx="10515600" cy="1325563"/>
          </a:xfrm>
        </p:spPr>
        <p:txBody>
          <a:bodyPr>
            <a:normAutofit/>
          </a:bodyPr>
          <a:lstStyle/>
          <a:p>
            <a:r>
              <a:rPr lang="en-US" sz="4200" b="1" dirty="0"/>
              <a:t>Carbohydrates</a:t>
            </a:r>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2D3C64-1CE3-4C69-B6B5-18C307AAA406}"/>
              </a:ext>
            </a:extLst>
          </p:cNvPr>
          <p:cNvSpPr>
            <a:spLocks noGrp="1"/>
          </p:cNvSpPr>
          <p:nvPr>
            <p:ph idx="1"/>
          </p:nvPr>
        </p:nvSpPr>
        <p:spPr>
          <a:xfrm>
            <a:off x="838200" y="2286952"/>
            <a:ext cx="5236779" cy="4251960"/>
          </a:xfrm>
        </p:spPr>
        <p:txBody>
          <a:bodyPr>
            <a:normAutofit/>
          </a:bodyPr>
          <a:lstStyle/>
          <a:p>
            <a:r>
              <a:rPr lang="en-US" sz="2400" dirty="0"/>
              <a:t>Carbohydrates or carbs are sugar molecules</a:t>
            </a:r>
          </a:p>
          <a:p>
            <a:r>
              <a:rPr lang="en-US" sz="2400" dirty="0"/>
              <a:t>Carbohydrates breakdown into glucose or blood sugar</a:t>
            </a:r>
          </a:p>
          <a:p>
            <a:pPr lvl="1"/>
            <a:r>
              <a:rPr lang="en-US" sz="2000" dirty="0"/>
              <a:t>Glucose or blood sugar is the main source of energy for your body’s cells, tissues, and organs</a:t>
            </a:r>
          </a:p>
          <a:p>
            <a:pPr lvl="1"/>
            <a:r>
              <a:rPr lang="en-US" sz="2000" dirty="0"/>
              <a:t>Glucose can be used immediately or stored in the liver and muscles for use later on</a:t>
            </a:r>
          </a:p>
          <a:p>
            <a:r>
              <a:rPr lang="en-US" sz="2400" b="0" i="0" dirty="0">
                <a:effectLst/>
                <a:latin typeface="Helvetica" panose="020B0604020202020204" pitchFamily="34" charset="0"/>
              </a:rPr>
              <a:t>Simple Carbs </a:t>
            </a:r>
          </a:p>
          <a:p>
            <a:r>
              <a:rPr lang="en-US" sz="2400" dirty="0">
                <a:latin typeface="Helvetica" panose="020B0604020202020204" pitchFamily="34" charset="0"/>
              </a:rPr>
              <a:t>Complex Carbs</a:t>
            </a:r>
            <a:endParaRPr lang="en-US" sz="2400" b="0" i="0" dirty="0">
              <a:effectLst/>
              <a:latin typeface="Helvetica" panose="020B0604020202020204" pitchFamily="34" charset="0"/>
            </a:endParaRPr>
          </a:p>
          <a:p>
            <a:endParaRPr lang="en-US" sz="2200" dirty="0"/>
          </a:p>
        </p:txBody>
      </p:sp>
      <p:sp>
        <p:nvSpPr>
          <p:cNvPr id="4" name="Slide Number Placeholder 3">
            <a:extLst>
              <a:ext uri="{FF2B5EF4-FFF2-40B4-BE49-F238E27FC236}">
                <a16:creationId xmlns:a16="http://schemas.microsoft.com/office/drawing/2014/main" id="{99CB35D7-F78F-40C0-BFEC-30C9ACDCFF48}"/>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pPr>
                <a:spcAft>
                  <a:spcPts val="600"/>
                </a:spcAft>
              </a:pPr>
              <a:t>6</a:t>
            </a:fld>
            <a:endParaRPr lang="en-US"/>
          </a:p>
        </p:txBody>
      </p:sp>
      <p:pic>
        <p:nvPicPr>
          <p:cNvPr id="1034" name="Picture 10" descr="Image result for simple vs complex carbohyd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568" y="2723755"/>
            <a:ext cx="5405366" cy="337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5711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7500-CB7A-4B39-BA5F-3413D6E7C2E3}"/>
              </a:ext>
            </a:extLst>
          </p:cNvPr>
          <p:cNvSpPr>
            <a:spLocks noGrp="1"/>
          </p:cNvSpPr>
          <p:nvPr>
            <p:ph type="title"/>
          </p:nvPr>
        </p:nvSpPr>
        <p:spPr>
          <a:xfrm>
            <a:off x="838200" y="365125"/>
            <a:ext cx="10515600" cy="1325563"/>
          </a:xfrm>
        </p:spPr>
        <p:txBody>
          <a:bodyPr>
            <a:normAutofit/>
          </a:bodyPr>
          <a:lstStyle/>
          <a:p>
            <a:r>
              <a:rPr lang="en-US" sz="4200" b="1" dirty="0"/>
              <a:t>Proteins</a:t>
            </a:r>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2D3C64-1CE3-4C69-B6B5-18C307AAA406}"/>
              </a:ext>
            </a:extLst>
          </p:cNvPr>
          <p:cNvSpPr>
            <a:spLocks noGrp="1"/>
          </p:cNvSpPr>
          <p:nvPr>
            <p:ph idx="1"/>
          </p:nvPr>
        </p:nvSpPr>
        <p:spPr>
          <a:xfrm>
            <a:off x="838200" y="2286952"/>
            <a:ext cx="10515600" cy="4251960"/>
          </a:xfrm>
        </p:spPr>
        <p:txBody>
          <a:bodyPr>
            <a:normAutofit/>
          </a:bodyPr>
          <a:lstStyle/>
          <a:p>
            <a:r>
              <a:rPr lang="en-US" sz="2400" dirty="0"/>
              <a:t>Proteins are an essential macronutrient </a:t>
            </a:r>
          </a:p>
          <a:p>
            <a:r>
              <a:rPr lang="en-US" sz="2400" dirty="0"/>
              <a:t>Protein is made from basic building blocks called amino acids </a:t>
            </a:r>
          </a:p>
          <a:p>
            <a:r>
              <a:rPr lang="en-US" sz="2400" dirty="0"/>
              <a:t>Plays an essential role in growth, development and repair of the body</a:t>
            </a:r>
          </a:p>
          <a:p>
            <a:r>
              <a:rPr lang="en-US" sz="2400" dirty="0"/>
              <a:t>Animal proteins </a:t>
            </a:r>
          </a:p>
          <a:p>
            <a:pPr lvl="1"/>
            <a:r>
              <a:rPr lang="en-US" sz="2000" dirty="0"/>
              <a:t>Meat, fish, dairy, and eggs</a:t>
            </a:r>
          </a:p>
          <a:p>
            <a:r>
              <a:rPr lang="en-US" sz="2400" dirty="0"/>
              <a:t>Plant based proteins </a:t>
            </a:r>
          </a:p>
          <a:p>
            <a:pPr lvl="1"/>
            <a:r>
              <a:rPr lang="en-US" sz="2000" dirty="0"/>
              <a:t>Beans, grains, nuts, and soy</a:t>
            </a:r>
          </a:p>
        </p:txBody>
      </p:sp>
      <p:sp>
        <p:nvSpPr>
          <p:cNvPr id="4" name="Slide Number Placeholder 3">
            <a:extLst>
              <a:ext uri="{FF2B5EF4-FFF2-40B4-BE49-F238E27FC236}">
                <a16:creationId xmlns:a16="http://schemas.microsoft.com/office/drawing/2014/main" id="{99CB35D7-F78F-40C0-BFEC-30C9ACDCFF48}"/>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pPr>
                <a:spcAft>
                  <a:spcPts val="600"/>
                </a:spcAft>
              </a:pPr>
              <a:t>7</a:t>
            </a:fld>
            <a:endParaRPr lang="en-US"/>
          </a:p>
        </p:txBody>
      </p:sp>
      <p:pic>
        <p:nvPicPr>
          <p:cNvPr id="3074" name="Picture 2" descr="Part 3 of the MACRO-trio Plan: Healthy Fats &amp; Proteins - Moday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681" y="3899338"/>
            <a:ext cx="4483703" cy="256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78785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7500-CB7A-4B39-BA5F-3413D6E7C2E3}"/>
              </a:ext>
            </a:extLst>
          </p:cNvPr>
          <p:cNvSpPr>
            <a:spLocks noGrp="1"/>
          </p:cNvSpPr>
          <p:nvPr>
            <p:ph type="title"/>
          </p:nvPr>
        </p:nvSpPr>
        <p:spPr>
          <a:xfrm>
            <a:off x="838200" y="365125"/>
            <a:ext cx="10515600" cy="1325563"/>
          </a:xfrm>
        </p:spPr>
        <p:txBody>
          <a:bodyPr>
            <a:normAutofit/>
          </a:bodyPr>
          <a:lstStyle/>
          <a:p>
            <a:r>
              <a:rPr lang="en-US" sz="4200" b="1" dirty="0"/>
              <a:t>Fats</a:t>
            </a:r>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2D3C64-1CE3-4C69-B6B5-18C307AAA406}"/>
              </a:ext>
            </a:extLst>
          </p:cNvPr>
          <p:cNvSpPr>
            <a:spLocks noGrp="1"/>
          </p:cNvSpPr>
          <p:nvPr>
            <p:ph idx="1"/>
          </p:nvPr>
        </p:nvSpPr>
        <p:spPr>
          <a:xfrm>
            <a:off x="838200" y="2286952"/>
            <a:ext cx="10515600" cy="4251960"/>
          </a:xfrm>
        </p:spPr>
        <p:txBody>
          <a:bodyPr>
            <a:normAutofit/>
          </a:bodyPr>
          <a:lstStyle/>
          <a:p>
            <a:r>
              <a:rPr lang="en-US" sz="2400" dirty="0"/>
              <a:t>Fats are the most calorie rich macro-nutrient</a:t>
            </a:r>
          </a:p>
          <a:p>
            <a:r>
              <a:rPr lang="en-US" sz="2400" dirty="0"/>
              <a:t>They are essential to normal body functions – insulation for nerves, skin/hair health, backbone to hormones</a:t>
            </a:r>
          </a:p>
          <a:p>
            <a:r>
              <a:rPr lang="en-US" sz="2400" dirty="0"/>
              <a:t>Types of fats</a:t>
            </a:r>
          </a:p>
          <a:p>
            <a:pPr lvl="1"/>
            <a:r>
              <a:rPr lang="en-US" sz="2000" dirty="0"/>
              <a:t>Monounsaturated fats</a:t>
            </a:r>
          </a:p>
          <a:p>
            <a:pPr lvl="1"/>
            <a:r>
              <a:rPr lang="en-US" sz="2000" dirty="0"/>
              <a:t>Polyunsaturated fats</a:t>
            </a:r>
          </a:p>
          <a:p>
            <a:pPr lvl="1"/>
            <a:r>
              <a:rPr lang="en-US" sz="2000" dirty="0"/>
              <a:t>Saturated fats</a:t>
            </a:r>
          </a:p>
          <a:p>
            <a:pPr lvl="1"/>
            <a:r>
              <a:rPr lang="en-US" sz="2000" dirty="0"/>
              <a:t>Trans fats</a:t>
            </a:r>
          </a:p>
          <a:p>
            <a:endParaRPr lang="en-US" sz="2000" dirty="0"/>
          </a:p>
        </p:txBody>
      </p:sp>
      <p:sp>
        <p:nvSpPr>
          <p:cNvPr id="4" name="Slide Number Placeholder 3">
            <a:extLst>
              <a:ext uri="{FF2B5EF4-FFF2-40B4-BE49-F238E27FC236}">
                <a16:creationId xmlns:a16="http://schemas.microsoft.com/office/drawing/2014/main" id="{99CB35D7-F78F-40C0-BFEC-30C9ACDCFF48}"/>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pPr>
                <a:spcAft>
                  <a:spcPts val="600"/>
                </a:spcAft>
              </a:pPr>
              <a:t>8</a:t>
            </a:fld>
            <a:endParaRPr lang="en-US"/>
          </a:p>
        </p:txBody>
      </p:sp>
    </p:spTree>
    <p:extLst>
      <p:ext uri="{BB962C8B-B14F-4D97-AF65-F5344CB8AC3E}">
        <p14:creationId xmlns:p14="http://schemas.microsoft.com/office/powerpoint/2010/main" val="23703075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57500-CB7A-4B39-BA5F-3413D6E7C2E3}"/>
              </a:ext>
            </a:extLst>
          </p:cNvPr>
          <p:cNvSpPr>
            <a:spLocks noGrp="1"/>
          </p:cNvSpPr>
          <p:nvPr>
            <p:ph type="title"/>
          </p:nvPr>
        </p:nvSpPr>
        <p:spPr>
          <a:xfrm>
            <a:off x="838200" y="365125"/>
            <a:ext cx="10515600" cy="1325563"/>
          </a:xfrm>
        </p:spPr>
        <p:txBody>
          <a:bodyPr>
            <a:normAutofit/>
          </a:bodyPr>
          <a:lstStyle/>
          <a:p>
            <a:r>
              <a:rPr lang="en-US" sz="4200" b="1" dirty="0"/>
              <a:t>FAD Diets </a:t>
            </a:r>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2D3C64-1CE3-4C69-B6B5-18C307AAA406}"/>
              </a:ext>
            </a:extLst>
          </p:cNvPr>
          <p:cNvSpPr>
            <a:spLocks noGrp="1"/>
          </p:cNvSpPr>
          <p:nvPr>
            <p:ph idx="1"/>
          </p:nvPr>
        </p:nvSpPr>
        <p:spPr>
          <a:xfrm>
            <a:off x="838200" y="2286952"/>
            <a:ext cx="10515600" cy="4251960"/>
          </a:xfrm>
        </p:spPr>
        <p:txBody>
          <a:bodyPr>
            <a:normAutofit/>
          </a:bodyPr>
          <a:lstStyle/>
          <a:p>
            <a:r>
              <a:rPr lang="en-US" sz="2200" dirty="0"/>
              <a:t>FAD diets are often sold as the quickest and best solution to loose weight</a:t>
            </a:r>
          </a:p>
          <a:p>
            <a:r>
              <a:rPr lang="en-US" sz="2200" dirty="0"/>
              <a:t>Most involve eliminating foods that contain necessary nutrients that your body needs to maintain good health</a:t>
            </a:r>
          </a:p>
          <a:p>
            <a:r>
              <a:rPr lang="en-US" sz="2200" dirty="0">
                <a:latin typeface="Helvetica" panose="020B0604020202020204" pitchFamily="34" charset="0"/>
              </a:rPr>
              <a:t>All involved some type of restriction </a:t>
            </a:r>
          </a:p>
          <a:p>
            <a:pPr lvl="1"/>
            <a:r>
              <a:rPr lang="en-US" sz="1800" dirty="0">
                <a:latin typeface="Helvetica" panose="020B0604020202020204" pitchFamily="34" charset="0"/>
              </a:rPr>
              <a:t>Foods </a:t>
            </a:r>
          </a:p>
          <a:p>
            <a:pPr lvl="1"/>
            <a:r>
              <a:rPr lang="en-US" sz="1800" b="0" i="0" dirty="0">
                <a:effectLst/>
                <a:latin typeface="Helvetica" panose="020B0604020202020204" pitchFamily="34" charset="0"/>
              </a:rPr>
              <a:t>Timing </a:t>
            </a:r>
          </a:p>
          <a:p>
            <a:r>
              <a:rPr lang="en-US" sz="2200" dirty="0">
                <a:latin typeface="Helvetica" panose="020B0604020202020204" pitchFamily="34" charset="0"/>
              </a:rPr>
              <a:t>How to spot a FAD diet</a:t>
            </a:r>
          </a:p>
          <a:p>
            <a:pPr lvl="1"/>
            <a:r>
              <a:rPr lang="en-US" sz="1800" dirty="0">
                <a:latin typeface="Helvetica" panose="020B0604020202020204" pitchFamily="34" charset="0"/>
              </a:rPr>
              <a:t>Proposes a quick fix versus a lifestyle</a:t>
            </a:r>
          </a:p>
          <a:p>
            <a:pPr lvl="1"/>
            <a:r>
              <a:rPr lang="en-US" sz="1800" dirty="0">
                <a:latin typeface="Helvetica" panose="020B0604020202020204" pitchFamily="34" charset="0"/>
              </a:rPr>
              <a:t>Recommendations based on a single study </a:t>
            </a:r>
          </a:p>
          <a:p>
            <a:pPr lvl="1"/>
            <a:r>
              <a:rPr lang="en-US" sz="1800" dirty="0">
                <a:latin typeface="Helvetica" panose="020B0604020202020204" pitchFamily="34" charset="0"/>
              </a:rPr>
              <a:t>Elimination of one or more of the five food groups</a:t>
            </a:r>
          </a:p>
          <a:p>
            <a:pPr lvl="1"/>
            <a:endParaRPr lang="en-US" sz="2200" dirty="0"/>
          </a:p>
        </p:txBody>
      </p:sp>
      <p:sp>
        <p:nvSpPr>
          <p:cNvPr id="4" name="Slide Number Placeholder 3">
            <a:extLst>
              <a:ext uri="{FF2B5EF4-FFF2-40B4-BE49-F238E27FC236}">
                <a16:creationId xmlns:a16="http://schemas.microsoft.com/office/drawing/2014/main" id="{99CB35D7-F78F-40C0-BFEC-30C9ACDCFF48}"/>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pPr>
                <a:spcAft>
                  <a:spcPts val="600"/>
                </a:spcAft>
              </a:pPr>
              <a:t>9</a:t>
            </a:fld>
            <a:endParaRPr lang="en-US"/>
          </a:p>
        </p:txBody>
      </p:sp>
    </p:spTree>
    <p:extLst>
      <p:ext uri="{BB962C8B-B14F-4D97-AF65-F5344CB8AC3E}">
        <p14:creationId xmlns:p14="http://schemas.microsoft.com/office/powerpoint/2010/main" val="13424263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8.12.12"/>
  <p:tag name="AS_TITLE" val="Aspose.Slides for .NET 4.0"/>
  <p:tag name="AS_VERSION" val="18.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H New Theme">
      <a:dk1>
        <a:srgbClr val="53565A"/>
      </a:dk1>
      <a:lt1>
        <a:sysClr val="window" lastClr="FFFFFF"/>
      </a:lt1>
      <a:dk2>
        <a:srgbClr val="53565A"/>
      </a:dk2>
      <a:lt2>
        <a:srgbClr val="C8C8C3"/>
      </a:lt2>
      <a:accent1>
        <a:srgbClr val="FF4C00"/>
      </a:accent1>
      <a:accent2>
        <a:srgbClr val="E1A300"/>
      </a:accent2>
      <a:accent3>
        <a:srgbClr val="FFCE00"/>
      </a:accent3>
      <a:accent4>
        <a:srgbClr val="53565A"/>
      </a:accent4>
      <a:accent5>
        <a:srgbClr val="80225F"/>
      </a:accent5>
      <a:accent6>
        <a:srgbClr val="B4E6D7"/>
      </a:accent6>
      <a:hlink>
        <a:srgbClr val="FF4C00"/>
      </a:hlink>
      <a:folHlink>
        <a:srgbClr val="FF4C0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MH New Theme">
      <a:dk1>
        <a:srgbClr val="53565A"/>
      </a:dk1>
      <a:lt1>
        <a:sysClr val="window" lastClr="FFFFFF"/>
      </a:lt1>
      <a:dk2>
        <a:srgbClr val="53565A"/>
      </a:dk2>
      <a:lt2>
        <a:srgbClr val="C8C8C3"/>
      </a:lt2>
      <a:accent1>
        <a:srgbClr val="FF4C00"/>
      </a:accent1>
      <a:accent2>
        <a:srgbClr val="E1A300"/>
      </a:accent2>
      <a:accent3>
        <a:srgbClr val="FFCE00"/>
      </a:accent3>
      <a:accent4>
        <a:srgbClr val="53565A"/>
      </a:accent4>
      <a:accent5>
        <a:srgbClr val="80225F"/>
      </a:accent5>
      <a:accent6>
        <a:srgbClr val="B4E6D7"/>
      </a:accent6>
      <a:hlink>
        <a:srgbClr val="FF4C00"/>
      </a:hlink>
      <a:folHlink>
        <a:srgbClr val="FF4C0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AD48B9E44264EBB4A897645ADD047" ma:contentTypeVersion="14" ma:contentTypeDescription="Create a new document." ma:contentTypeScope="" ma:versionID="73650ccacf57722eaead4168cf60bb12">
  <xsd:schema xmlns:xsd="http://www.w3.org/2001/XMLSchema" xmlns:xs="http://www.w3.org/2001/XMLSchema" xmlns:p="http://schemas.microsoft.com/office/2006/metadata/properties" xmlns:ns2="84000664-779d-4d0b-a448-19319e9acf82" xmlns:ns3="f3438e0a-bfa3-4bba-bd7f-861bd1389067" targetNamespace="http://schemas.microsoft.com/office/2006/metadata/properties" ma:root="true" ma:fieldsID="abe044994d9da5afe0290456c082527a" ns2:_="" ns3:_="">
    <xsd:import namespace="84000664-779d-4d0b-a448-19319e9acf82"/>
    <xsd:import namespace="f3438e0a-bfa3-4bba-bd7f-861bd13890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Comme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000664-779d-4d0b-a448-19319e9acf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omments" ma:index="16" nillable="true" ma:displayName="Comments" ma:internalName="Comments">
      <xsd:simpleType>
        <xsd:restriction base="dms:Text">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438e0a-bfa3-4bba-bd7f-861bd138906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84000664-779d-4d0b-a448-19319e9acf82" xsi:nil="true"/>
  </documentManagement>
</p:properties>
</file>

<file path=customXml/itemProps1.xml><?xml version="1.0" encoding="utf-8"?>
<ds:datastoreItem xmlns:ds="http://schemas.openxmlformats.org/officeDocument/2006/customXml" ds:itemID="{9CE0AE89-1F28-4443-A26C-855E26B8EA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000664-779d-4d0b-a448-19319e9acf82"/>
    <ds:schemaRef ds:uri="f3438e0a-bfa3-4bba-bd7f-861bd13890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71AF06-3368-42F7-8F61-20212CC7AA3E}">
  <ds:schemaRefs>
    <ds:schemaRef ds:uri="http://schemas.microsoft.com/sharepoint/v3/contenttype/forms"/>
  </ds:schemaRefs>
</ds:datastoreItem>
</file>

<file path=customXml/itemProps3.xml><?xml version="1.0" encoding="utf-8"?>
<ds:datastoreItem xmlns:ds="http://schemas.openxmlformats.org/officeDocument/2006/customXml" ds:itemID="{2F5F5809-B597-4B54-9A48-BC3D2A9DAA87}">
  <ds:schemaRef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f3438e0a-bfa3-4bba-bd7f-861bd1389067"/>
    <ds:schemaRef ds:uri="84000664-779d-4d0b-a448-19319e9acf8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169</TotalTime>
  <Words>1306</Words>
  <Application>Microsoft Office PowerPoint</Application>
  <PresentationFormat>Widescreen</PresentationFormat>
  <Paragraphs>158</Paragraphs>
  <Slides>18</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Calibri Light</vt:lpstr>
      <vt:lpstr>Helvetica</vt:lpstr>
      <vt:lpstr>Roboto</vt:lpstr>
      <vt:lpstr>Office Theme</vt:lpstr>
      <vt:lpstr>1_Office Theme</vt:lpstr>
      <vt:lpstr>2_Office Theme</vt:lpstr>
      <vt:lpstr>PowerPoint Presentation</vt:lpstr>
      <vt:lpstr>PowerPoint Presentation</vt:lpstr>
      <vt:lpstr>PowerPoint Presentation</vt:lpstr>
      <vt:lpstr>PowerPoint Presentation</vt:lpstr>
      <vt:lpstr>Macronutrients</vt:lpstr>
      <vt:lpstr>Carbohydrates</vt:lpstr>
      <vt:lpstr>Proteins</vt:lpstr>
      <vt:lpstr>Fats</vt:lpstr>
      <vt:lpstr>FAD Diets </vt:lpstr>
      <vt:lpstr>Mediterranean Diet </vt:lpstr>
      <vt:lpstr>Mediterranean Diet  </vt:lpstr>
      <vt:lpstr>Key Principles for Optimal Nutrition </vt:lpstr>
      <vt:lpstr>PowerPoint Presentation</vt:lpstr>
      <vt:lpstr>Strategies for Success at Holiday Events</vt:lpstr>
      <vt:lpstr>Quick Food Options</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Hutchens</dc:creator>
  <cp:lastModifiedBy>Shane Meehan</cp:lastModifiedBy>
  <cp:revision>34</cp:revision>
  <dcterms:created xsi:type="dcterms:W3CDTF">2021-03-17T15:41:49Z</dcterms:created>
  <dcterms:modified xsi:type="dcterms:W3CDTF">2023-04-14T13:17:59Z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0x01010071BAD48B9E44264EBB4A897645ADD047</vt:lpwstr>
  </property>
  <property fmtid="{D5CDD505-2E9C-101B-9397-08002B2CF9AE}" pid="3" name="LINKTEK-CHUNK-1">
    <vt:lpwstr>010021{"F":2,"I":"78B3-E14E-4388-68C1"}</vt:lpwstr>
  </property>
</Properties>
</file>